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257" r:id="rId3"/>
    <p:sldId id="263" r:id="rId4"/>
    <p:sldId id="282" r:id="rId5"/>
    <p:sldId id="287" r:id="rId6"/>
    <p:sldId id="285" r:id="rId7"/>
    <p:sldId id="288" r:id="rId8"/>
    <p:sldId id="289" r:id="rId9"/>
    <p:sldId id="290" r:id="rId10"/>
    <p:sldId id="286" r:id="rId11"/>
    <p:sldId id="292" r:id="rId12"/>
    <p:sldId id="291" r:id="rId13"/>
    <p:sldId id="294" r:id="rId14"/>
    <p:sldId id="295" r:id="rId15"/>
    <p:sldId id="296" r:id="rId16"/>
    <p:sldId id="297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E4D304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44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C477A6C3-C3FF-4F98-A9EF-480B7A702651}"/>
    <pc:docChg chg="undo custSel addSld delSld modSld sldOrd modMainMaster">
      <pc:chgData name="Teuku Raja Irfan Radarma" userId="cf428174-95ba-4576-8554-3a3b8ffa52b7" providerId="ADAL" clId="{C477A6C3-C3FF-4F98-A9EF-480B7A702651}" dt="2023-10-21T03:15:39.179" v="811" actId="478"/>
      <pc:docMkLst>
        <pc:docMk/>
      </pc:docMkLst>
      <pc:sldChg chg="modSp mod">
        <pc:chgData name="Teuku Raja Irfan Radarma" userId="cf428174-95ba-4576-8554-3a3b8ffa52b7" providerId="ADAL" clId="{C477A6C3-C3FF-4F98-A9EF-480B7A702651}" dt="2023-10-20T03:52:50.891" v="30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C477A6C3-C3FF-4F98-A9EF-480B7A702651}" dt="2023-10-20T03:52:50.891" v="30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C477A6C3-C3FF-4F98-A9EF-480B7A702651}" dt="2023-10-21T02:30:12.676" v="805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C477A6C3-C3FF-4F98-A9EF-480B7A702651}" dt="2023-10-20T03:51:44.228" v="21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C477A6C3-C3FF-4F98-A9EF-480B7A702651}" dt="2023-10-20T03:52:03.033" v="23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C477A6C3-C3FF-4F98-A9EF-480B7A702651}" dt="2023-10-21T02:30:12.676" v="805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C477A6C3-C3FF-4F98-A9EF-480B7A702651}" dt="2023-10-20T04:13:24.126" v="207" actId="6549"/>
        <pc:sldMkLst>
          <pc:docMk/>
          <pc:sldMk cId="3835074240" sldId="263"/>
        </pc:sldMkLst>
        <pc:spChg chg="mod">
          <ac:chgData name="Teuku Raja Irfan Radarma" userId="cf428174-95ba-4576-8554-3a3b8ffa52b7" providerId="ADAL" clId="{C477A6C3-C3FF-4F98-A9EF-480B7A702651}" dt="2023-10-20T04:13:24.126" v="207" actId="6549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C477A6C3-C3FF-4F98-A9EF-480B7A702651}" dt="2023-10-20T04:05:45.032" v="144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C477A6C3-C3FF-4F98-A9EF-480B7A702651}" dt="2023-10-20T03:53:31.282" v="110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C477A6C3-C3FF-4F98-A9EF-480B7A702651}" dt="2023-10-20T04:05:45.032" v="144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del">
        <pc:chgData name="Teuku Raja Irfan Radarma" userId="cf428174-95ba-4576-8554-3a3b8ffa52b7" providerId="ADAL" clId="{C477A6C3-C3FF-4F98-A9EF-480B7A702651}" dt="2023-10-20T06:09:41.923" v="803" actId="47"/>
        <pc:sldMkLst>
          <pc:docMk/>
          <pc:sldMk cId="2190537798" sldId="284"/>
        </pc:sldMkLst>
      </pc:sldChg>
      <pc:sldChg chg="new del">
        <pc:chgData name="Teuku Raja Irfan Radarma" userId="cf428174-95ba-4576-8554-3a3b8ffa52b7" providerId="ADAL" clId="{C477A6C3-C3FF-4F98-A9EF-480B7A702651}" dt="2023-10-20T04:07:41.477" v="146" actId="680"/>
        <pc:sldMkLst>
          <pc:docMk/>
          <pc:sldMk cId="55492007" sldId="285"/>
        </pc:sldMkLst>
      </pc:sldChg>
      <pc:sldChg chg="addSp delSp modSp new mod">
        <pc:chgData name="Teuku Raja Irfan Radarma" userId="cf428174-95ba-4576-8554-3a3b8ffa52b7" providerId="ADAL" clId="{C477A6C3-C3FF-4F98-A9EF-480B7A702651}" dt="2023-10-20T04:10:39.991" v="192" actId="20577"/>
        <pc:sldMkLst>
          <pc:docMk/>
          <pc:sldMk cId="801049290" sldId="285"/>
        </pc:sldMkLst>
        <pc:spChg chg="mod">
          <ac:chgData name="Teuku Raja Irfan Radarma" userId="cf428174-95ba-4576-8554-3a3b8ffa52b7" providerId="ADAL" clId="{C477A6C3-C3FF-4F98-A9EF-480B7A702651}" dt="2023-10-20T04:10:39.991" v="192" actId="20577"/>
          <ac:spMkLst>
            <pc:docMk/>
            <pc:sldMk cId="801049290" sldId="285"/>
            <ac:spMk id="2" creationId="{4B8D9639-CBD1-6CBE-6F3F-2697635BF4CB}"/>
          </ac:spMkLst>
        </pc:spChg>
        <pc:spChg chg="del">
          <ac:chgData name="Teuku Raja Irfan Radarma" userId="cf428174-95ba-4576-8554-3a3b8ffa52b7" providerId="ADAL" clId="{C477A6C3-C3FF-4F98-A9EF-480B7A702651}" dt="2023-10-20T04:07:48.224" v="148"/>
          <ac:spMkLst>
            <pc:docMk/>
            <pc:sldMk cId="801049290" sldId="285"/>
            <ac:spMk id="3" creationId="{0D282E10-2DE2-4B4E-DA2A-BE9B8A9FAD30}"/>
          </ac:spMkLst>
        </pc:spChg>
        <pc:picChg chg="add mod">
          <ac:chgData name="Teuku Raja Irfan Radarma" userId="cf428174-95ba-4576-8554-3a3b8ffa52b7" providerId="ADAL" clId="{C477A6C3-C3FF-4F98-A9EF-480B7A702651}" dt="2023-10-20T04:07:48.224" v="148"/>
          <ac:picMkLst>
            <pc:docMk/>
            <pc:sldMk cId="801049290" sldId="285"/>
            <ac:picMk id="1026" creationId="{9EC281F6-EA09-3DEA-2E64-E9C32D1C48EC}"/>
          </ac:picMkLst>
        </pc:picChg>
      </pc:sldChg>
      <pc:sldChg chg="modSp new mod ord">
        <pc:chgData name="Teuku Raja Irfan Radarma" userId="cf428174-95ba-4576-8554-3a3b8ffa52b7" providerId="ADAL" clId="{C477A6C3-C3FF-4F98-A9EF-480B7A702651}" dt="2023-10-20T04:36:22.438" v="609" actId="20577"/>
        <pc:sldMkLst>
          <pc:docMk/>
          <pc:sldMk cId="3427959573" sldId="286"/>
        </pc:sldMkLst>
        <pc:spChg chg="mod">
          <ac:chgData name="Teuku Raja Irfan Radarma" userId="cf428174-95ba-4576-8554-3a3b8ffa52b7" providerId="ADAL" clId="{C477A6C3-C3FF-4F98-A9EF-480B7A702651}" dt="2023-10-20T04:10:59.953" v="204" actId="20577"/>
          <ac:spMkLst>
            <pc:docMk/>
            <pc:sldMk cId="3427959573" sldId="286"/>
            <ac:spMk id="2" creationId="{51ADF962-3634-CAF0-F0C1-67D7790260E8}"/>
          </ac:spMkLst>
        </pc:spChg>
        <pc:spChg chg="mod">
          <ac:chgData name="Teuku Raja Irfan Radarma" userId="cf428174-95ba-4576-8554-3a3b8ffa52b7" providerId="ADAL" clId="{C477A6C3-C3FF-4F98-A9EF-480B7A702651}" dt="2023-10-20T04:36:22.438" v="609" actId="20577"/>
          <ac:spMkLst>
            <pc:docMk/>
            <pc:sldMk cId="3427959573" sldId="286"/>
            <ac:spMk id="4" creationId="{60297F42-27F4-852D-448F-C208958E337B}"/>
          </ac:spMkLst>
        </pc:spChg>
      </pc:sldChg>
      <pc:sldChg chg="addSp delSp modSp new mod ord">
        <pc:chgData name="Teuku Raja Irfan Radarma" userId="cf428174-95ba-4576-8554-3a3b8ffa52b7" providerId="ADAL" clId="{C477A6C3-C3FF-4F98-A9EF-480B7A702651}" dt="2023-10-20T04:18:51.892" v="312" actId="1582"/>
        <pc:sldMkLst>
          <pc:docMk/>
          <pc:sldMk cId="3936877724" sldId="287"/>
        </pc:sldMkLst>
        <pc:spChg chg="mod">
          <ac:chgData name="Teuku Raja Irfan Radarma" userId="cf428174-95ba-4576-8554-3a3b8ffa52b7" providerId="ADAL" clId="{C477A6C3-C3FF-4F98-A9EF-480B7A702651}" dt="2023-10-20T04:13:46.348" v="248" actId="20577"/>
          <ac:spMkLst>
            <pc:docMk/>
            <pc:sldMk cId="3936877724" sldId="287"/>
            <ac:spMk id="2" creationId="{0AD9EAFF-96B3-0F38-3AEC-E01803E69164}"/>
          </ac:spMkLst>
        </pc:spChg>
        <pc:spChg chg="del">
          <ac:chgData name="Teuku Raja Irfan Radarma" userId="cf428174-95ba-4576-8554-3a3b8ffa52b7" providerId="ADAL" clId="{C477A6C3-C3FF-4F98-A9EF-480B7A702651}" dt="2023-10-20T04:13:52.365" v="249" actId="478"/>
          <ac:spMkLst>
            <pc:docMk/>
            <pc:sldMk cId="3936877724" sldId="287"/>
            <ac:spMk id="3" creationId="{2FED7FA4-1CEE-72B5-23E0-E11CA5A70F25}"/>
          </ac:spMkLst>
        </pc:spChg>
        <pc:graphicFrameChg chg="add mod ord modGraphic">
          <ac:chgData name="Teuku Raja Irfan Radarma" userId="cf428174-95ba-4576-8554-3a3b8ffa52b7" providerId="ADAL" clId="{C477A6C3-C3FF-4F98-A9EF-480B7A702651}" dt="2023-10-20T04:17:02.586" v="302" actId="1076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add mod">
          <ac:chgData name="Teuku Raja Irfan Radarma" userId="cf428174-95ba-4576-8554-3a3b8ffa52b7" providerId="ADAL" clId="{C477A6C3-C3FF-4F98-A9EF-480B7A702651}" dt="2023-10-20T04:16:12.271" v="297" actId="1076"/>
          <ac:picMkLst>
            <pc:docMk/>
            <pc:sldMk cId="3936877724" sldId="287"/>
            <ac:picMk id="6" creationId="{26451C9D-0154-77E0-B23A-F076CA175CD4}"/>
          </ac:picMkLst>
        </pc:picChg>
        <pc:picChg chg="add mod">
          <ac:chgData name="Teuku Raja Irfan Radarma" userId="cf428174-95ba-4576-8554-3a3b8ffa52b7" providerId="ADAL" clId="{C477A6C3-C3FF-4F98-A9EF-480B7A702651}" dt="2023-10-20T04:16:14.032" v="298" actId="1076"/>
          <ac:picMkLst>
            <pc:docMk/>
            <pc:sldMk cId="3936877724" sldId="287"/>
            <ac:picMk id="8" creationId="{6174FDF7-0E74-1C20-57DE-97D9441B4D84}"/>
          </ac:picMkLst>
        </pc:picChg>
        <pc:picChg chg="add mod">
          <ac:chgData name="Teuku Raja Irfan Radarma" userId="cf428174-95ba-4576-8554-3a3b8ffa52b7" providerId="ADAL" clId="{C477A6C3-C3FF-4F98-A9EF-480B7A702651}" dt="2023-10-20T04:17:29.614" v="304" actId="1076"/>
          <ac:picMkLst>
            <pc:docMk/>
            <pc:sldMk cId="3936877724" sldId="287"/>
            <ac:picMk id="11" creationId="{D6DED326-E973-A2F5-BB31-C4F01D311F6A}"/>
          </ac:picMkLst>
        </pc:picChg>
        <pc:picChg chg="add mod">
          <ac:chgData name="Teuku Raja Irfan Radarma" userId="cf428174-95ba-4576-8554-3a3b8ffa52b7" providerId="ADAL" clId="{C477A6C3-C3FF-4F98-A9EF-480B7A702651}" dt="2023-10-20T04:16:59.861" v="300" actId="1076"/>
          <ac:picMkLst>
            <pc:docMk/>
            <pc:sldMk cId="3936877724" sldId="287"/>
            <ac:picMk id="13" creationId="{3516D9CD-B0D5-400F-5D59-33C8245583EC}"/>
          </ac:picMkLst>
        </pc:pic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5" creationId="{863A848D-701E-DED6-7CA0-A70DF5A36A41}"/>
          </ac:cxnSpMkLst>
        </pc:cxn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7" creationId="{ED3013B1-35F2-C16C-AC4F-530D72CD26BA}"/>
          </ac:cxnSpMkLst>
        </pc:cxn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modSp new mod">
        <pc:chgData name="Teuku Raja Irfan Radarma" userId="cf428174-95ba-4576-8554-3a3b8ffa52b7" providerId="ADAL" clId="{C477A6C3-C3FF-4F98-A9EF-480B7A702651}" dt="2023-10-20T04:28:19.464" v="381" actId="14100"/>
        <pc:sldMkLst>
          <pc:docMk/>
          <pc:sldMk cId="926582931" sldId="288"/>
        </pc:sldMkLst>
        <pc:spChg chg="mod">
          <ac:chgData name="Teuku Raja Irfan Radarma" userId="cf428174-95ba-4576-8554-3a3b8ffa52b7" providerId="ADAL" clId="{C477A6C3-C3FF-4F98-A9EF-480B7A702651}" dt="2023-10-20T04:21:22.127" v="380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C477A6C3-C3FF-4F98-A9EF-480B7A702651}" dt="2023-10-20T04:28:19.464" v="381" actId="14100"/>
          <ac:spMkLst>
            <pc:docMk/>
            <pc:sldMk cId="926582931" sldId="288"/>
            <ac:spMk id="3" creationId="{40BD2F40-3135-2AAE-3F9D-48B798B4C82C}"/>
          </ac:spMkLst>
        </pc:spChg>
      </pc:sldChg>
      <pc:sldChg chg="addSp delSp modSp new mod">
        <pc:chgData name="Teuku Raja Irfan Radarma" userId="cf428174-95ba-4576-8554-3a3b8ffa52b7" providerId="ADAL" clId="{C477A6C3-C3FF-4F98-A9EF-480B7A702651}" dt="2023-10-20T04:31:41.223" v="507" actId="20577"/>
        <pc:sldMkLst>
          <pc:docMk/>
          <pc:sldMk cId="2333249095" sldId="289"/>
        </pc:sldMkLst>
        <pc:spChg chg="mod">
          <ac:chgData name="Teuku Raja Irfan Radarma" userId="cf428174-95ba-4576-8554-3a3b8ffa52b7" providerId="ADAL" clId="{C477A6C3-C3FF-4F98-A9EF-480B7A702651}" dt="2023-10-20T04:31:41.223" v="507" actId="20577"/>
          <ac:spMkLst>
            <pc:docMk/>
            <pc:sldMk cId="2333249095" sldId="289"/>
            <ac:spMk id="2" creationId="{5933C629-3796-9681-96EB-7EC9B54A6531}"/>
          </ac:spMkLst>
        </pc:spChg>
        <pc:spChg chg="del">
          <ac:chgData name="Teuku Raja Irfan Radarma" userId="cf428174-95ba-4576-8554-3a3b8ffa52b7" providerId="ADAL" clId="{C477A6C3-C3FF-4F98-A9EF-480B7A702651}" dt="2023-10-20T04:29:15.030" v="387" actId="478"/>
          <ac:spMkLst>
            <pc:docMk/>
            <pc:sldMk cId="2333249095" sldId="289"/>
            <ac:spMk id="3" creationId="{9E520225-ADF7-325F-5D94-CA0DDBEACD9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5" creationId="{ADA1B844-070D-4825-F5A0-C4240D9E28D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6" creationId="{F5F32A36-8990-F112-4DE0-C4F82D21D30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7" creationId="{02D670DB-0EBD-26F3-C0AD-14777F4F4427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8" creationId="{ED92251E-CB04-CC87-7AAB-08C135D6F2B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9" creationId="{32F63A9A-38C4-31BD-1FE5-0E1C83B5628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0" creationId="{6D01A930-44C7-1BB3-4797-2DB9841CE249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1" creationId="{19DB7635-0A95-2D9D-AD7D-0DEE0F27454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2" creationId="{EB9E756A-A673-BBC7-E6B1-354DCC2D9E3F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3" creationId="{E10C32DC-9170-8A48-92AA-BB924D97546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4" creationId="{3CEA1DB0-22DB-8B4B-2763-561D911805B6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5" creationId="{931F3C1C-D08A-B71E-B65F-AE7BB1DA0513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6" creationId="{2211F614-17D7-0716-CC6F-CC3100E6A64C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7" creationId="{0DD3CC2B-2976-18CF-B00A-9BDFD920446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8" creationId="{741318FC-CCAB-2CBA-DFCB-AF8D668F92E0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9" creationId="{2B997740-92D1-2178-B419-9668BF549F7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20" creationId="{DF11D415-9C8D-CF3E-0983-06F9C4F32D83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21" creationId="{7ECAC069-1DED-700A-60E9-F9058C33DB1A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28" creationId="{ADFCB098-D636-8C1D-055F-A6FEBDDA5BA4}"/>
          </ac:spMkLst>
        </pc:spChg>
        <pc:spChg chg="add mod">
          <ac:chgData name="Teuku Raja Irfan Radarma" userId="cf428174-95ba-4576-8554-3a3b8ffa52b7" providerId="ADAL" clId="{C477A6C3-C3FF-4F98-A9EF-480B7A702651}" dt="2023-10-20T04:29:50.244" v="434" actId="14100"/>
          <ac:spMkLst>
            <pc:docMk/>
            <pc:sldMk cId="2333249095" sldId="289"/>
            <ac:spMk id="29" creationId="{A34DF30B-74AE-1A37-7E7B-3CBEA881DB07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0" creationId="{DFD97B46-3A3F-200C-FC32-B4D3300A5AC9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1" creationId="{43AB673F-A799-6C29-306D-43F49E56850C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2" creationId="{6323D63D-3A00-FA5D-826E-EAE6D8CF4758}"/>
          </ac:spMkLst>
        </pc:spChg>
        <pc:spChg chg="add mod">
          <ac:chgData name="Teuku Raja Irfan Radarma" userId="cf428174-95ba-4576-8554-3a3b8ffa52b7" providerId="ADAL" clId="{C477A6C3-C3FF-4F98-A9EF-480B7A702651}" dt="2023-10-20T04:30:44.552" v="452" actId="1076"/>
          <ac:spMkLst>
            <pc:docMk/>
            <pc:sldMk cId="2333249095" sldId="289"/>
            <ac:spMk id="33" creationId="{122E151E-C7C5-A257-66A2-7DC8D01B348D}"/>
          </ac:spMkLst>
        </pc:spChg>
        <pc:spChg chg="add mod">
          <ac:chgData name="Teuku Raja Irfan Radarma" userId="cf428174-95ba-4576-8554-3a3b8ffa52b7" providerId="ADAL" clId="{C477A6C3-C3FF-4F98-A9EF-480B7A702651}" dt="2023-10-20T04:29:46.031" v="433" actId="1035"/>
          <ac:spMkLst>
            <pc:docMk/>
            <pc:sldMk cId="2333249095" sldId="289"/>
            <ac:spMk id="34" creationId="{F23E6DD7-4B81-BD87-1188-A4CE67B60B91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35" creationId="{1723C3FE-D9EC-FEBE-BFAD-EE92CEE20536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36" creationId="{490E9B19-C6CB-D1A2-37D6-742DE0A3C95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7" creationId="{AF802FFA-738F-0320-8594-0DF9313CC767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8" creationId="{1B623791-7DE4-725D-9710-859FD7C3279B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9" creationId="{C11B8745-D37C-8054-9EFF-972B590B6CD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0" creationId="{741B1F1E-9C90-E4DB-6D17-AFBCD01D031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1" creationId="{5D3CAE18-A5E7-D8E7-D326-F0B7A892CF12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2" creationId="{EE0352CE-7138-313F-B61D-B49066E973F4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3" creationId="{3125603A-FBAF-8E60-955A-F91ED4B412E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4" creationId="{F4245A50-40A3-459C-C05B-A51EA009699A}"/>
          </ac:spMkLst>
        </pc:sp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2" creationId="{ABD28C9A-96FB-6588-A1BA-932DC0219FA9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3" creationId="{A4E6CDC7-F1EA-D7AD-26E0-382CA8635776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4" creationId="{1A41C961-A54D-B0B8-DC85-BA02C9DBF514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5" creationId="{C4851576-F8B4-A386-5767-F6BA277D3EDB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6" creationId="{30722033-2C89-5071-BAE2-2BDF84280CEB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7" creationId="{48205A47-F8C3-AABE-6D4C-205E089EC27F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5" creationId="{1010B10A-A9C1-31F3-5C2D-A7CBFF9E2E94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6" creationId="{72C27E17-2375-9696-34E6-2B0344D50293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7" creationId="{95BAE80C-701B-973B-0911-FA3877E517AC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8" creationId="{EFD1826A-8661-1216-CACF-322E9192CA23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9" creationId="{F64149C3-5E19-2AE3-7531-F5DB46CB3F59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50" creationId="{170D19D8-DCB5-6381-6EB0-A34AF135AB41}"/>
          </ac:cxnSpMkLst>
        </pc:cxnChg>
      </pc:sldChg>
      <pc:sldChg chg="addSp delSp modSp new mod">
        <pc:chgData name="Teuku Raja Irfan Radarma" userId="cf428174-95ba-4576-8554-3a3b8ffa52b7" providerId="ADAL" clId="{C477A6C3-C3FF-4F98-A9EF-480B7A702651}" dt="2023-10-20T04:34:57.565" v="558" actId="1076"/>
        <pc:sldMkLst>
          <pc:docMk/>
          <pc:sldMk cId="2346986955" sldId="290"/>
        </pc:sldMkLst>
        <pc:spChg chg="mod">
          <ac:chgData name="Teuku Raja Irfan Radarma" userId="cf428174-95ba-4576-8554-3a3b8ffa52b7" providerId="ADAL" clId="{C477A6C3-C3FF-4F98-A9EF-480B7A702651}" dt="2023-10-20T04:32:07.504" v="536" actId="20577"/>
          <ac:spMkLst>
            <pc:docMk/>
            <pc:sldMk cId="2346986955" sldId="290"/>
            <ac:spMk id="2" creationId="{63CFA49B-750E-EEA2-B405-38E55545ED90}"/>
          </ac:spMkLst>
        </pc:spChg>
        <pc:spChg chg="mod">
          <ac:chgData name="Teuku Raja Irfan Radarma" userId="cf428174-95ba-4576-8554-3a3b8ffa52b7" providerId="ADAL" clId="{C477A6C3-C3FF-4F98-A9EF-480B7A702651}" dt="2023-10-20T04:34:54.731" v="557" actId="14100"/>
          <ac:spMkLst>
            <pc:docMk/>
            <pc:sldMk cId="2346986955" sldId="290"/>
            <ac:spMk id="3" creationId="{8DF4281A-F6A4-710A-AB50-37C3A83AF207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9" creationId="{1FB6F00A-36A5-4298-618B-56C40EC4B0E7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3" creationId="{967F7597-614D-4AAC-BDB5-668DA0B88F50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4" creationId="{AE8D9568-332C-93C8-E59F-6A799BF7858F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5" creationId="{D85E6010-E4BA-55EA-F0A3-086A3985D8EE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6" creationId="{57452891-BCB9-AD78-C750-6E09925AF883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7" creationId="{4592C01B-1102-A06B-A33F-D128EDBA825D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8" creationId="{669C5F00-5BD2-FD96-488D-C9D12088EFDD}"/>
          </ac:spMkLst>
        </pc:sp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5" creationId="{09FDE483-647F-3041-8D17-6B3F7B55239D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6" creationId="{A1EFC896-02EA-8981-8381-04AF2DD112B6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7" creationId="{150D5071-E3DC-4F23-3C99-0AF4F4AA6666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8" creationId="{D5F85577-3686-EFD5-8909-49C95B863733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0" creationId="{409D9672-C332-FD09-C0A9-2B4315F347BD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1" creationId="{817191CC-14D1-470E-E814-B76A61287EE8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2" creationId="{F8F2B0F3-2254-3DB1-9CEE-68562CA48BCB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3" creationId="{F34B6E2B-60A0-7710-6AA8-332AB751FB44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4" creationId="{586C4F9A-1F37-311D-CBF1-D4300AC8B5CA}"/>
          </ac:picMkLst>
        </pc:picChg>
        <pc:picChg chg="add mod">
          <ac:chgData name="Teuku Raja Irfan Radarma" userId="cf428174-95ba-4576-8554-3a3b8ffa52b7" providerId="ADAL" clId="{C477A6C3-C3FF-4F98-A9EF-480B7A702651}" dt="2023-10-20T04:34:57.565" v="558" actId="1076"/>
          <ac:picMkLst>
            <pc:docMk/>
            <pc:sldMk cId="2346986955" sldId="290"/>
            <ac:picMk id="29" creationId="{CAE4CF88-F727-C841-9139-D83C0837EDD4}"/>
          </ac:picMkLst>
        </pc:pic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5" creationId="{76C4B403-A043-6C09-F58C-4709EAF9EE80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6" creationId="{1FAD7FB7-9591-0799-EE8B-34A72537D323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7" creationId="{9B1FF8F1-53B9-CE2C-D056-AC9C98D95F7A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8" creationId="{8518FD2D-9539-9070-B510-B5381E3E955E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9" creationId="{E1AFA0FF-86CB-23A0-4276-D3DF2E356ABF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0" creationId="{213D9A73-1D9C-4D09-3A8A-C8C2EB79AD5E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1" creationId="{CCF36EC8-917D-C9A9-8FB1-75EB87DD2E74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2" creationId="{EBF5817C-2A9E-9FE6-08E0-33B02E82CE38}"/>
          </ac:cxnSpMkLst>
        </pc:cxnChg>
      </pc:sldChg>
      <pc:sldChg chg="addSp delSp modSp new mod ord">
        <pc:chgData name="Teuku Raja Irfan Radarma" userId="cf428174-95ba-4576-8554-3a3b8ffa52b7" providerId="ADAL" clId="{C477A6C3-C3FF-4F98-A9EF-480B7A702651}" dt="2023-10-20T04:36:25.140" v="611"/>
        <pc:sldMkLst>
          <pc:docMk/>
          <pc:sldMk cId="1947689677" sldId="291"/>
        </pc:sldMkLst>
        <pc:spChg chg="mod">
          <ac:chgData name="Teuku Raja Irfan Radarma" userId="cf428174-95ba-4576-8554-3a3b8ffa52b7" providerId="ADAL" clId="{C477A6C3-C3FF-4F98-A9EF-480B7A702651}" dt="2023-10-20T04:35:25.697" v="570" actId="20577"/>
          <ac:spMkLst>
            <pc:docMk/>
            <pc:sldMk cId="1947689677" sldId="291"/>
            <ac:spMk id="2" creationId="{5E3CB2AF-D70D-D8AF-5CF4-DBBEB01DA99A}"/>
          </ac:spMkLst>
        </pc:spChg>
        <pc:spChg chg="del mod">
          <ac:chgData name="Teuku Raja Irfan Radarma" userId="cf428174-95ba-4576-8554-3a3b8ffa52b7" providerId="ADAL" clId="{C477A6C3-C3FF-4F98-A9EF-480B7A702651}" dt="2023-10-20T04:35:33.259" v="574" actId="478"/>
          <ac:spMkLst>
            <pc:docMk/>
            <pc:sldMk cId="1947689677" sldId="291"/>
            <ac:spMk id="3" creationId="{C8F58DA8-AAD9-5D21-7C2C-C9DFA6704DAB}"/>
          </ac:spMkLst>
        </pc:spChg>
        <pc:graphicFrameChg chg="add mod">
          <ac:chgData name="Teuku Raja Irfan Radarma" userId="cf428174-95ba-4576-8554-3a3b8ffa52b7" providerId="ADAL" clId="{C477A6C3-C3FF-4F98-A9EF-480B7A702651}" dt="2023-10-20T04:35:44.892" v="578"/>
          <ac:graphicFrameMkLst>
            <pc:docMk/>
            <pc:sldMk cId="1947689677" sldId="291"/>
            <ac:graphicFrameMk id="5" creationId="{5E040A3E-B4D3-C658-BE4C-934EEAC4D032}"/>
          </ac:graphicFrameMkLst>
        </pc:graphicFrameChg>
      </pc:sldChg>
      <pc:sldChg chg="modSp new mod">
        <pc:chgData name="Teuku Raja Irfan Radarma" userId="cf428174-95ba-4576-8554-3a3b8ffa52b7" providerId="ADAL" clId="{C477A6C3-C3FF-4F98-A9EF-480B7A702651}" dt="2023-10-20T04:37:05.410" v="621" actId="207"/>
        <pc:sldMkLst>
          <pc:docMk/>
          <pc:sldMk cId="774273011" sldId="292"/>
        </pc:sldMkLst>
        <pc:spChg chg="mod">
          <ac:chgData name="Teuku Raja Irfan Radarma" userId="cf428174-95ba-4576-8554-3a3b8ffa52b7" providerId="ADAL" clId="{C477A6C3-C3FF-4F98-A9EF-480B7A702651}" dt="2023-10-20T04:36:46.208" v="615"/>
          <ac:spMkLst>
            <pc:docMk/>
            <pc:sldMk cId="774273011" sldId="292"/>
            <ac:spMk id="2" creationId="{3042B839-FFE2-A7FD-3D24-9FADA0DB1E3E}"/>
          </ac:spMkLst>
        </pc:spChg>
        <pc:spChg chg="mod">
          <ac:chgData name="Teuku Raja Irfan Radarma" userId="cf428174-95ba-4576-8554-3a3b8ffa52b7" providerId="ADAL" clId="{C477A6C3-C3FF-4F98-A9EF-480B7A702651}" dt="2023-10-20T04:37:05.410" v="621" actId="207"/>
          <ac:spMkLst>
            <pc:docMk/>
            <pc:sldMk cId="774273011" sldId="292"/>
            <ac:spMk id="3" creationId="{B7E8108E-0A42-EE3E-B5BC-DB85CB3D93C8}"/>
          </ac:spMkLst>
        </pc:spChg>
      </pc:sldChg>
      <pc:sldChg chg="new del">
        <pc:chgData name="Teuku Raja Irfan Radarma" userId="cf428174-95ba-4576-8554-3a3b8ffa52b7" providerId="ADAL" clId="{C477A6C3-C3FF-4F98-A9EF-480B7A702651}" dt="2023-10-20T04:36:41.441" v="613" actId="680"/>
        <pc:sldMkLst>
          <pc:docMk/>
          <pc:sldMk cId="1133813141" sldId="292"/>
        </pc:sldMkLst>
      </pc:sldChg>
      <pc:sldChg chg="modSp new del mod ord">
        <pc:chgData name="Teuku Raja Irfan Radarma" userId="cf428174-95ba-4576-8554-3a3b8ffa52b7" providerId="ADAL" clId="{C477A6C3-C3FF-4F98-A9EF-480B7A702651}" dt="2023-10-20T04:44:15.968" v="694" actId="47"/>
        <pc:sldMkLst>
          <pc:docMk/>
          <pc:sldMk cId="1721154" sldId="293"/>
        </pc:sldMkLst>
        <pc:spChg chg="mod">
          <ac:chgData name="Teuku Raja Irfan Radarma" userId="cf428174-95ba-4576-8554-3a3b8ffa52b7" providerId="ADAL" clId="{C477A6C3-C3FF-4F98-A9EF-480B7A702651}" dt="2023-10-20T04:37:43.454" v="625"/>
          <ac:spMkLst>
            <pc:docMk/>
            <pc:sldMk cId="1721154" sldId="293"/>
            <ac:spMk id="2" creationId="{294E9B46-BA1B-F8C2-0F05-50AC379257F5}"/>
          </ac:spMkLst>
        </pc:spChg>
        <pc:spChg chg="mod">
          <ac:chgData name="Teuku Raja Irfan Radarma" userId="cf428174-95ba-4576-8554-3a3b8ffa52b7" providerId="ADAL" clId="{C477A6C3-C3FF-4F98-A9EF-480B7A702651}" dt="2023-10-20T04:38:44.389" v="651" actId="14100"/>
          <ac:spMkLst>
            <pc:docMk/>
            <pc:sldMk cId="1721154" sldId="293"/>
            <ac:spMk id="3" creationId="{D5D6A389-5EA6-EC10-CD38-E19445CBF5AA}"/>
          </ac:spMkLst>
        </pc:spChg>
      </pc:sldChg>
      <pc:sldChg chg="addSp delSp modSp add mod">
        <pc:chgData name="Teuku Raja Irfan Radarma" userId="cf428174-95ba-4576-8554-3a3b8ffa52b7" providerId="ADAL" clId="{C477A6C3-C3FF-4F98-A9EF-480B7A702651}" dt="2023-10-20T05:50:05.796" v="802"/>
        <pc:sldMkLst>
          <pc:docMk/>
          <pc:sldMk cId="1671304793" sldId="294"/>
        </pc:sldMkLst>
        <pc:spChg chg="del">
          <ac:chgData name="Teuku Raja Irfan Radarma" userId="cf428174-95ba-4576-8554-3a3b8ffa52b7" providerId="ADAL" clId="{C477A6C3-C3FF-4F98-A9EF-480B7A702651}" dt="2023-10-20T04:39:40.469" v="653" actId="478"/>
          <ac:spMkLst>
            <pc:docMk/>
            <pc:sldMk cId="1671304793" sldId="294"/>
            <ac:spMk id="3" creationId="{D5D6A389-5EA6-EC10-CD38-E19445CBF5AA}"/>
          </ac:spMkLst>
        </pc:spChg>
        <pc:spChg chg="add del mod">
          <ac:chgData name="Teuku Raja Irfan Radarma" userId="cf428174-95ba-4576-8554-3a3b8ffa52b7" providerId="ADAL" clId="{C477A6C3-C3FF-4F98-A9EF-480B7A702651}" dt="2023-10-20T04:41:50.403" v="657" actId="1032"/>
          <ac:spMkLst>
            <pc:docMk/>
            <pc:sldMk cId="1671304793" sldId="294"/>
            <ac:spMk id="6" creationId="{D622893B-3992-ED33-22F2-2C3168B9A008}"/>
          </ac:spMkLst>
        </pc:spChg>
        <pc:graphicFrameChg chg="add del mod modGraphic">
          <ac:chgData name="Teuku Raja Irfan Radarma" userId="cf428174-95ba-4576-8554-3a3b8ffa52b7" providerId="ADAL" clId="{C477A6C3-C3FF-4F98-A9EF-480B7A702651}" dt="2023-10-20T04:41:37.933" v="656" actId="1032"/>
          <ac:graphicFrameMkLst>
            <pc:docMk/>
            <pc:sldMk cId="1671304793" sldId="294"/>
            <ac:graphicFrameMk id="7" creationId="{B0C28D35-0A22-58D6-FD5D-9279596E99FF}"/>
          </ac:graphicFrameMkLst>
        </pc:graphicFrameChg>
        <pc:graphicFrameChg chg="add mod modGraphic">
          <ac:chgData name="Teuku Raja Irfan Radarma" userId="cf428174-95ba-4576-8554-3a3b8ffa52b7" providerId="ADAL" clId="{C477A6C3-C3FF-4F98-A9EF-480B7A702651}" dt="2023-10-20T05:50:05.796" v="802"/>
          <ac:graphicFrameMkLst>
            <pc:docMk/>
            <pc:sldMk cId="1671304793" sldId="294"/>
            <ac:graphicFrameMk id="8" creationId="{ABA5680D-771C-6911-83D5-EF5CF87332DC}"/>
          </ac:graphicFrameMkLst>
        </pc:graphicFrameChg>
      </pc:sldChg>
      <pc:sldChg chg="addSp modSp new mod">
        <pc:chgData name="Teuku Raja Irfan Radarma" userId="cf428174-95ba-4576-8554-3a3b8ffa52b7" providerId="ADAL" clId="{C477A6C3-C3FF-4F98-A9EF-480B7A702651}" dt="2023-10-20T04:46:37.657" v="752" actId="27636"/>
        <pc:sldMkLst>
          <pc:docMk/>
          <pc:sldMk cId="1671644944" sldId="295"/>
        </pc:sldMkLst>
        <pc:spChg chg="mod">
          <ac:chgData name="Teuku Raja Irfan Radarma" userId="cf428174-95ba-4576-8554-3a3b8ffa52b7" providerId="ADAL" clId="{C477A6C3-C3FF-4F98-A9EF-480B7A702651}" dt="2023-10-20T04:45:43.954" v="726" actId="20577"/>
          <ac:spMkLst>
            <pc:docMk/>
            <pc:sldMk cId="1671644944" sldId="295"/>
            <ac:spMk id="2" creationId="{A91D9207-67EE-0FFA-2C13-EDA33242E22C}"/>
          </ac:spMkLst>
        </pc:spChg>
        <pc:spChg chg="mod">
          <ac:chgData name="Teuku Raja Irfan Radarma" userId="cf428174-95ba-4576-8554-3a3b8ffa52b7" providerId="ADAL" clId="{C477A6C3-C3FF-4F98-A9EF-480B7A702651}" dt="2023-10-20T04:46:37.657" v="752" actId="27636"/>
          <ac:spMkLst>
            <pc:docMk/>
            <pc:sldMk cId="1671644944" sldId="295"/>
            <ac:spMk id="3" creationId="{CD2C71DF-3976-F5D2-11BD-5AB68DA5C4E4}"/>
          </ac:spMkLst>
        </pc:spChg>
        <pc:picChg chg="add mod">
          <ac:chgData name="Teuku Raja Irfan Radarma" userId="cf428174-95ba-4576-8554-3a3b8ffa52b7" providerId="ADAL" clId="{C477A6C3-C3FF-4F98-A9EF-480B7A702651}" dt="2023-10-20T04:46:05.433" v="733" actId="1076"/>
          <ac:picMkLst>
            <pc:docMk/>
            <pc:sldMk cId="1671644944" sldId="295"/>
            <ac:picMk id="5" creationId="{276E4B3E-B1B8-1248-8E36-08328C456B79}"/>
          </ac:picMkLst>
        </pc:picChg>
      </pc:sldChg>
      <pc:sldChg chg="addSp delSp modSp new mod">
        <pc:chgData name="Teuku Raja Irfan Radarma" userId="cf428174-95ba-4576-8554-3a3b8ffa52b7" providerId="ADAL" clId="{C477A6C3-C3FF-4F98-A9EF-480B7A702651}" dt="2023-10-20T04:47:12.514" v="768" actId="1076"/>
        <pc:sldMkLst>
          <pc:docMk/>
          <pc:sldMk cId="1014592717" sldId="296"/>
        </pc:sldMkLst>
        <pc:spChg chg="mod">
          <ac:chgData name="Teuku Raja Irfan Radarma" userId="cf428174-95ba-4576-8554-3a3b8ffa52b7" providerId="ADAL" clId="{C477A6C3-C3FF-4F98-A9EF-480B7A702651}" dt="2023-10-20T04:46:51.918" v="764" actId="20577"/>
          <ac:spMkLst>
            <pc:docMk/>
            <pc:sldMk cId="1014592717" sldId="296"/>
            <ac:spMk id="2" creationId="{90C9B8CE-8A96-8288-2FCE-E5DB2F1CB29F}"/>
          </ac:spMkLst>
        </pc:spChg>
        <pc:spChg chg="del">
          <ac:chgData name="Teuku Raja Irfan Radarma" userId="cf428174-95ba-4576-8554-3a3b8ffa52b7" providerId="ADAL" clId="{C477A6C3-C3FF-4F98-A9EF-480B7A702651}" dt="2023-10-20T04:46:57.953" v="765"/>
          <ac:spMkLst>
            <pc:docMk/>
            <pc:sldMk cId="1014592717" sldId="296"/>
            <ac:spMk id="3" creationId="{5CE18AE2-2FE9-2CF9-50DA-6ED914202A64}"/>
          </ac:spMkLst>
        </pc:spChg>
        <pc:spChg chg="add mod">
          <ac:chgData name="Teuku Raja Irfan Radarma" userId="cf428174-95ba-4576-8554-3a3b8ffa52b7" providerId="ADAL" clId="{C477A6C3-C3FF-4F98-A9EF-480B7A702651}" dt="2023-10-20T04:47:12.514" v="768" actId="1076"/>
          <ac:spMkLst>
            <pc:docMk/>
            <pc:sldMk cId="1014592717" sldId="296"/>
            <ac:spMk id="5" creationId="{F89C693F-E0CF-38A8-A24E-7B8B23B3F028}"/>
          </ac:spMkLst>
        </pc:spChg>
      </pc:sldChg>
      <pc:sldChg chg="addSp delSp modSp new mod">
        <pc:chgData name="Teuku Raja Irfan Radarma" userId="cf428174-95ba-4576-8554-3a3b8ffa52b7" providerId="ADAL" clId="{C477A6C3-C3FF-4F98-A9EF-480B7A702651}" dt="2023-10-21T03:15:39.179" v="811" actId="478"/>
        <pc:sldMkLst>
          <pc:docMk/>
          <pc:sldMk cId="1151595048" sldId="297"/>
        </pc:sldMkLst>
        <pc:spChg chg="mod">
          <ac:chgData name="Teuku Raja Irfan Radarma" userId="cf428174-95ba-4576-8554-3a3b8ffa52b7" providerId="ADAL" clId="{C477A6C3-C3FF-4F98-A9EF-480B7A702651}" dt="2023-10-20T04:47:25.747" v="780" actId="20577"/>
          <ac:spMkLst>
            <pc:docMk/>
            <pc:sldMk cId="1151595048" sldId="297"/>
            <ac:spMk id="2" creationId="{CF0F7957-E373-BB0A-BAEA-7340E3D5D430}"/>
          </ac:spMkLst>
        </pc:spChg>
        <pc:spChg chg="del">
          <ac:chgData name="Teuku Raja Irfan Radarma" userId="cf428174-95ba-4576-8554-3a3b8ffa52b7" providerId="ADAL" clId="{C477A6C3-C3FF-4F98-A9EF-480B7A702651}" dt="2023-10-20T04:47:35.700" v="783" actId="478"/>
          <ac:spMkLst>
            <pc:docMk/>
            <pc:sldMk cId="1151595048" sldId="297"/>
            <ac:spMk id="3" creationId="{33DFECE8-5F4C-EFD9-BC28-E90D4B76D3AE}"/>
          </ac:spMkLst>
        </pc:spChg>
        <pc:spChg chg="add del mod ord">
          <ac:chgData name="Teuku Raja Irfan Radarma" userId="cf428174-95ba-4576-8554-3a3b8ffa52b7" providerId="ADAL" clId="{C477A6C3-C3FF-4F98-A9EF-480B7A702651}" dt="2023-10-21T03:15:39.179" v="811" actId="478"/>
          <ac:spMkLst>
            <pc:docMk/>
            <pc:sldMk cId="1151595048" sldId="297"/>
            <ac:spMk id="3" creationId="{C70D0DA7-1ED2-3343-F6A5-13B808F3EFC7}"/>
          </ac:spMkLst>
        </pc:spChg>
        <pc:spChg chg="add del mod">
          <ac:chgData name="Teuku Raja Irfan Radarma" userId="cf428174-95ba-4576-8554-3a3b8ffa52b7" providerId="ADAL" clId="{C477A6C3-C3FF-4F98-A9EF-480B7A702651}" dt="2023-10-20T04:47:34.239" v="782"/>
          <ac:spMkLst>
            <pc:docMk/>
            <pc:sldMk cId="1151595048" sldId="297"/>
            <ac:spMk id="6" creationId="{05237114-8602-C134-7363-4E989E9AE01C}"/>
          </ac:spMkLst>
        </pc:spChg>
        <pc:spChg chg="add del mod">
          <ac:chgData name="Teuku Raja Irfan Radarma" userId="cf428174-95ba-4576-8554-3a3b8ffa52b7" providerId="ADAL" clId="{C477A6C3-C3FF-4F98-A9EF-480B7A702651}" dt="2023-10-20T04:47:39.999" v="785"/>
          <ac:spMkLst>
            <pc:docMk/>
            <pc:sldMk cId="1151595048" sldId="297"/>
            <ac:spMk id="8" creationId="{B78BD240-A9AA-1971-AD8B-B1300F1D6B92}"/>
          </ac:spMkLst>
        </pc:spChg>
        <pc:graphicFrameChg chg="add del mod">
          <ac:chgData name="Teuku Raja Irfan Radarma" userId="cf428174-95ba-4576-8554-3a3b8ffa52b7" providerId="ADAL" clId="{C477A6C3-C3FF-4F98-A9EF-480B7A702651}" dt="2023-10-20T04:47:34.239" v="782"/>
          <ac:graphicFrameMkLst>
            <pc:docMk/>
            <pc:sldMk cId="1151595048" sldId="297"/>
            <ac:graphicFrameMk id="5" creationId="{6B3A087A-07C7-4006-34E9-0EBB31C1F5AE}"/>
          </ac:graphicFrameMkLst>
        </pc:graphicFrameChg>
        <pc:graphicFrameChg chg="add del mod">
          <ac:chgData name="Teuku Raja Irfan Radarma" userId="cf428174-95ba-4576-8554-3a3b8ffa52b7" providerId="ADAL" clId="{C477A6C3-C3FF-4F98-A9EF-480B7A702651}" dt="2023-10-20T04:47:39.999" v="785"/>
          <ac:graphicFrameMkLst>
            <pc:docMk/>
            <pc:sldMk cId="1151595048" sldId="297"/>
            <ac:graphicFrameMk id="7" creationId="{2B85A1CB-EF28-C1F9-A5B8-97104B12EEBB}"/>
          </ac:graphicFrameMkLst>
        </pc:graphicFrameChg>
        <pc:picChg chg="add mod">
          <ac:chgData name="Teuku Raja Irfan Radarma" userId="cf428174-95ba-4576-8554-3a3b8ffa52b7" providerId="ADAL" clId="{C477A6C3-C3FF-4F98-A9EF-480B7A702651}" dt="2023-10-20T04:47:46.070" v="788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new mod">
        <pc:chgData name="Teuku Raja Irfan Radarma" userId="cf428174-95ba-4576-8554-3a3b8ffa52b7" providerId="ADAL" clId="{C477A6C3-C3FF-4F98-A9EF-480B7A702651}" dt="2023-10-20T04:48:13.940" v="800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C477A6C3-C3FF-4F98-A9EF-480B7A702651}" dt="2023-10-20T04:47:58.822" v="790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C477A6C3-C3FF-4F98-A9EF-480B7A702651}" dt="2023-10-20T04:48:13.940" v="800" actId="14100"/>
          <ac:spMkLst>
            <pc:docMk/>
            <pc:sldMk cId="103767445" sldId="298"/>
            <ac:spMk id="3" creationId="{C17487FB-6756-26EF-AE1B-39ED0B82D98C}"/>
          </ac:spMkLst>
        </pc:spChg>
      </pc:sldChg>
      <pc:sldMasterChg chg="modSldLayout">
        <pc:chgData name="Teuku Raja Irfan Radarma" userId="cf428174-95ba-4576-8554-3a3b8ffa52b7" providerId="ADAL" clId="{C477A6C3-C3FF-4F98-A9EF-480B7A702651}" dt="2023-10-20T03:52:42.842" v="29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C477A6C3-C3FF-4F98-A9EF-480B7A702651}" dt="2023-10-20T03:52:42.842" v="29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C477A6C3-C3FF-4F98-A9EF-480B7A702651}" dt="2023-10-20T03:52:27.512" v="25" actId="207"/>
            <ac:spMkLst>
              <pc:docMk/>
              <pc:sldMasterMk cId="856379123" sldId="2147483648"/>
              <pc:sldLayoutMk cId="2508048250" sldId="2147483662"/>
              <ac:spMk id="33" creationId="{CDF88D4A-6B16-961E-AA2E-0D85FF8C2E75}"/>
            </ac:spMkLst>
          </pc:spChg>
          <pc:spChg chg="mod">
            <ac:chgData name="Teuku Raja Irfan Radarma" userId="cf428174-95ba-4576-8554-3a3b8ffa52b7" providerId="ADAL" clId="{C477A6C3-C3FF-4F98-A9EF-480B7A702651}" dt="2023-10-20T03:52:42.842" v="29" actId="207"/>
            <ac:spMkLst>
              <pc:docMk/>
              <pc:sldMasterMk cId="856379123" sldId="2147483648"/>
              <pc:sldLayoutMk cId="2508048250" sldId="2147483662"/>
              <ac:spMk id="67" creationId="{CC4D7815-2604-2611-BBB3-C98796F98BF2}"/>
            </ac:spMkLst>
          </pc:spChg>
          <pc:cxnChg chg="mod">
            <ac:chgData name="Teuku Raja Irfan Radarma" userId="cf428174-95ba-4576-8554-3a3b8ffa52b7" providerId="ADAL" clId="{C477A6C3-C3FF-4F98-A9EF-480B7A702651}" dt="2023-10-20T03:52:31.470" v="26" actId="208"/>
            <ac:cxnSpMkLst>
              <pc:docMk/>
              <pc:sldMasterMk cId="856379123" sldId="2147483648"/>
              <pc:sldLayoutMk cId="2508048250" sldId="2147483662"/>
              <ac:cxnSpMk id="12" creationId="{C4F962B7-C301-4B4C-48EA-2F8B210B1A5F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D9746517-03E3-4C29-B090-DF35F3FDFEB6}"/>
    <pc:docChg chg="undo custSel modSld modMainMaster">
      <pc:chgData name="Teuku Raja Irfan Radarma" userId="cf428174-95ba-4576-8554-3a3b8ffa52b7" providerId="ADAL" clId="{D9746517-03E3-4C29-B090-DF35F3FDFEB6}" dt="2024-12-27T06:22:02.110" v="47" actId="20577"/>
      <pc:docMkLst>
        <pc:docMk/>
      </pc:docMkLst>
      <pc:sldChg chg="modSp mod">
        <pc:chgData name="Teuku Raja Irfan Radarma" userId="cf428174-95ba-4576-8554-3a3b8ffa52b7" providerId="ADAL" clId="{D9746517-03E3-4C29-B090-DF35F3FDFEB6}" dt="2024-12-27T03:34:35.280" v="20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D9746517-03E3-4C29-B090-DF35F3FDFEB6}" dt="2024-12-27T03:34:35.280" v="20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9746517-03E3-4C29-B090-DF35F3FDFEB6}" dt="2024-12-27T03:36:19.747" v="3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9746517-03E3-4C29-B090-DF35F3FDFEB6}" dt="2024-12-27T03:36:19.747" v="3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9746517-03E3-4C29-B090-DF35F3FDFEB6}" dt="2024-12-27T03:35:52.862" v="36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9746517-03E3-4C29-B090-DF35F3FDFEB6}" dt="2024-12-27T03:35:52.862" v="36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D9746517-03E3-4C29-B090-DF35F3FDFEB6}" dt="2024-12-27T06:22:02.110" v="47" actId="20577"/>
        <pc:sldMkLst>
          <pc:docMk/>
          <pc:sldMk cId="1671644944" sldId="295"/>
        </pc:sldMkLst>
        <pc:spChg chg="mod">
          <ac:chgData name="Teuku Raja Irfan Radarma" userId="cf428174-95ba-4576-8554-3a3b8ffa52b7" providerId="ADAL" clId="{D9746517-03E3-4C29-B090-DF35F3FDFEB6}" dt="2024-12-27T06:22:02.110" v="47" actId="20577"/>
          <ac:spMkLst>
            <pc:docMk/>
            <pc:sldMk cId="1671644944" sldId="295"/>
            <ac:spMk id="2" creationId="{A91D9207-67EE-0FFA-2C13-EDA33242E22C}"/>
          </ac:spMkLst>
        </pc:spChg>
      </pc:sldChg>
      <pc:sldMasterChg chg="modSldLayout">
        <pc:chgData name="Teuku Raja Irfan Radarma" userId="cf428174-95ba-4576-8554-3a3b8ffa52b7" providerId="ADAL" clId="{D9746517-03E3-4C29-B090-DF35F3FDFEB6}" dt="2024-12-27T03:34:27.755" v="19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9746517-03E3-4C29-B090-DF35F3FDFEB6}" dt="2024-12-27T03:34:27.755" v="19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D9746517-03E3-4C29-B090-DF35F3FDFEB6}" dt="2024-12-27T03:34:18.483" v="18" actId="207"/>
            <ac:spMkLst>
              <pc:docMk/>
              <pc:sldMasterMk cId="856379123" sldId="2147483648"/>
              <pc:sldLayoutMk cId="2508048250" sldId="2147483662"/>
              <ac:spMk id="30" creationId="{29D0D4E0-5F9A-32FA-67E7-4D53B319C1A5}"/>
            </ac:spMkLst>
          </pc:spChg>
          <pc:spChg chg="mod">
            <ac:chgData name="Teuku Raja Irfan Radarma" userId="cf428174-95ba-4576-8554-3a3b8ffa52b7" providerId="ADAL" clId="{D9746517-03E3-4C29-B090-DF35F3FDFEB6}" dt="2024-12-27T03:34:27.755" v="19" actId="207"/>
            <ac:spMkLst>
              <pc:docMk/>
              <pc:sldMasterMk cId="856379123" sldId="2147483648"/>
              <pc:sldLayoutMk cId="2508048250" sldId="2147483662"/>
              <ac:spMk id="31" creationId="{320727F1-63F4-C527-75FE-290B1A55CE30}"/>
            </ac:spMkLst>
          </pc:spChg>
          <pc:spChg chg="mod">
            <ac:chgData name="Teuku Raja Irfan Radarma" userId="cf428174-95ba-4576-8554-3a3b8ffa52b7" providerId="ADAL" clId="{D9746517-03E3-4C29-B090-DF35F3FDFEB6}" dt="2024-12-27T03:34:18.483" v="18" actId="207"/>
            <ac:spMkLst>
              <pc:docMk/>
              <pc:sldMasterMk cId="856379123" sldId="2147483648"/>
              <pc:sldLayoutMk cId="2508048250" sldId="2147483662"/>
              <ac:spMk id="32" creationId="{C230FD40-9F68-8220-CD69-D756D523CB65}"/>
            </ac:spMkLst>
          </pc:spChg>
          <pc:spChg chg="mod">
            <ac:chgData name="Teuku Raja Irfan Radarma" userId="cf428174-95ba-4576-8554-3a3b8ffa52b7" providerId="ADAL" clId="{D9746517-03E3-4C29-B090-DF35F3FDFEB6}" dt="2024-12-27T03:34:18.483" v="18" actId="207"/>
            <ac:spMkLst>
              <pc:docMk/>
              <pc:sldMasterMk cId="856379123" sldId="2147483648"/>
              <pc:sldLayoutMk cId="2508048250" sldId="2147483662"/>
              <ac:spMk id="34" creationId="{CF055719-A7F2-8E6B-B82D-6B09EE7179FA}"/>
            </ac:spMkLst>
          </pc:spChg>
          <pc:spChg chg="mod">
            <ac:chgData name="Teuku Raja Irfan Radarma" userId="cf428174-95ba-4576-8554-3a3b8ffa52b7" providerId="ADAL" clId="{D9746517-03E3-4C29-B090-DF35F3FDFEB6}" dt="2024-12-27T03:33:42.802" v="12" actId="207"/>
            <ac:spMkLst>
              <pc:docMk/>
              <pc:sldMasterMk cId="856379123" sldId="2147483648"/>
              <pc:sldLayoutMk cId="2508048250" sldId="2147483662"/>
              <ac:spMk id="64" creationId="{F5CAD9E3-E06A-A0B8-91A4-33C4DCC0D830}"/>
            </ac:spMkLst>
          </pc:spChg>
          <pc:spChg chg="mod">
            <ac:chgData name="Teuku Raja Irfan Radarma" userId="cf428174-95ba-4576-8554-3a3b8ffa52b7" providerId="ADAL" clId="{D9746517-03E3-4C29-B090-DF35F3FDFEB6}" dt="2024-12-27T03:33:40.487" v="11" actId="207"/>
            <ac:spMkLst>
              <pc:docMk/>
              <pc:sldMasterMk cId="856379123" sldId="2147483648"/>
              <pc:sldLayoutMk cId="2508048250" sldId="2147483662"/>
              <ac:spMk id="65" creationId="{E2EAA7F1-AB3E-E702-F715-34A0385D3AE7}"/>
            </ac:spMkLst>
          </pc:spChg>
          <pc:spChg chg="mod">
            <ac:chgData name="Teuku Raja Irfan Radarma" userId="cf428174-95ba-4576-8554-3a3b8ffa52b7" providerId="ADAL" clId="{D9746517-03E3-4C29-B090-DF35F3FDFEB6}" dt="2024-12-27T03:33:37.283" v="10" actId="207"/>
            <ac:spMkLst>
              <pc:docMk/>
              <pc:sldMasterMk cId="856379123" sldId="2147483648"/>
              <pc:sldLayoutMk cId="2508048250" sldId="2147483662"/>
              <ac:spMk id="66" creationId="{B7B2B54B-393C-0DB5-0E18-1DCF0D00CBAF}"/>
            </ac:spMkLst>
          </pc:spChg>
          <pc:spChg chg="mod">
            <ac:chgData name="Teuku Raja Irfan Radarma" userId="cf428174-95ba-4576-8554-3a3b8ffa52b7" providerId="ADAL" clId="{D9746517-03E3-4C29-B090-DF35F3FDFEB6}" dt="2024-12-27T03:33:01.311" v="7" actId="20577"/>
            <ac:spMkLst>
              <pc:docMk/>
              <pc:sldMasterMk cId="856379123" sldId="2147483648"/>
              <pc:sldLayoutMk cId="2508048250" sldId="2147483662"/>
              <ac:spMk id="67" creationId="{CC4D7815-2604-2611-BBB3-C98796F98BF2}"/>
            </ac:spMkLst>
          </pc:spChg>
          <pc:spChg chg="mod">
            <ac:chgData name="Teuku Raja Irfan Radarma" userId="cf428174-95ba-4576-8554-3a3b8ffa52b7" providerId="ADAL" clId="{D9746517-03E3-4C29-B090-DF35F3FDFEB6}" dt="2024-12-27T03:33:48.459" v="13" actId="207"/>
            <ac:spMkLst>
              <pc:docMk/>
              <pc:sldMasterMk cId="856379123" sldId="2147483648"/>
              <pc:sldLayoutMk cId="2508048250" sldId="2147483662"/>
              <ac:spMk id="68" creationId="{59D5676C-B251-9F95-AC42-4A1D0C36E9A0}"/>
            </ac:spMkLst>
          </pc:spChg>
          <pc:spChg chg="mod">
            <ac:chgData name="Teuku Raja Irfan Radarma" userId="cf428174-95ba-4576-8554-3a3b8ffa52b7" providerId="ADAL" clId="{D9746517-03E3-4C29-B090-DF35F3FDFEB6}" dt="2024-12-27T03:33:07.260" v="9" actId="20577"/>
            <ac:spMkLst>
              <pc:docMk/>
              <pc:sldMasterMk cId="856379123" sldId="2147483648"/>
              <pc:sldLayoutMk cId="2508048250" sldId="2147483662"/>
              <ac:spMk id="69" creationId="{E5F20167-A738-3625-877D-E8AD7588520D}"/>
            </ac:spMkLst>
          </pc:sp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43" creationId="{91907309-BCF5-445D-F2B8-119B1BE6BAE1}"/>
            </ac:cxnSpMkLst>
          </pc:cxn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52" creationId="{85A90DC0-10FD-D800-1513-9F773131F8F2}"/>
            </ac:cxnSpMkLst>
          </pc:cxn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53" creationId="{3E7AACD5-8D34-B4F1-E93A-DCA42B41E574}"/>
            </ac:cxnSpMkLst>
          </pc:cxnChg>
          <pc:cxnChg chg="mod">
            <ac:chgData name="Teuku Raja Irfan Radarma" userId="cf428174-95ba-4576-8554-3a3b8ffa52b7" providerId="ADAL" clId="{D9746517-03E3-4C29-B090-DF35F3FDFEB6}" dt="2024-12-27T03:33:57.739" v="14" actId="208"/>
            <ac:cxnSpMkLst>
              <pc:docMk/>
              <pc:sldMasterMk cId="856379123" sldId="2147483648"/>
              <pc:sldLayoutMk cId="2508048250" sldId="2147483662"/>
              <ac:cxnSpMk id="54" creationId="{EE04761B-1DC5-BF78-3A84-9E14638479A7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16A9A9E2-F742-43BC-9EAC-FBEE66DDD178}"/>
    <pc:docChg chg="undo custSel addSld delSld modSld sldOrd modMainMaster">
      <pc:chgData name="Teuku Raja Irfan Radarma" userId="cf428174-95ba-4576-8554-3a3b8ffa52b7" providerId="ADAL" clId="{16A9A9E2-F742-43BC-9EAC-FBEE66DDD178}" dt="2023-09-27T09:33:27.636" v="2338" actId="20577"/>
      <pc:docMkLst>
        <pc:docMk/>
      </pc:docMkLst>
      <pc:sldChg chg="modSp mod ord">
        <pc:chgData name="Teuku Raja Irfan Radarma" userId="cf428174-95ba-4576-8554-3a3b8ffa52b7" providerId="ADAL" clId="{16A9A9E2-F742-43BC-9EAC-FBEE66DDD178}" dt="2023-09-26T02:41:06.608" v="412"/>
        <pc:sldMkLst>
          <pc:docMk/>
          <pc:sldMk cId="4030995347" sldId="257"/>
        </pc:sldMkLst>
        <pc:spChg chg="mod">
          <ac:chgData name="Teuku Raja Irfan Radarma" userId="cf428174-95ba-4576-8554-3a3b8ffa52b7" providerId="ADAL" clId="{16A9A9E2-F742-43BC-9EAC-FBEE66DDD178}" dt="2023-09-26T02:36:20.980" v="201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delSp modSp del mod ord">
        <pc:chgData name="Teuku Raja Irfan Radarma" userId="cf428174-95ba-4576-8554-3a3b8ffa52b7" providerId="ADAL" clId="{16A9A9E2-F742-43BC-9EAC-FBEE66DDD178}" dt="2023-09-26T03:10:07.694" v="585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16A9A9E2-F742-43BC-9EAC-FBEE66DDD178}" dt="2023-09-26T02:37:07.884" v="216" actId="20577"/>
          <ac:spMkLst>
            <pc:docMk/>
            <pc:sldMk cId="336491319" sldId="258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2:38:46.105" v="408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16A9A9E2-F742-43BC-9EAC-FBEE66DDD178}" dt="2023-09-26T02:37:04.526" v="215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16A9A9E2-F742-43BC-9EAC-FBEE66DDD178}" dt="2023-09-26T02:37:03.850" v="214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16A9A9E2-F742-43BC-9EAC-FBEE66DDD178}" dt="2023-09-26T02:33:17.937" v="140" actId="47"/>
        <pc:sldMkLst>
          <pc:docMk/>
          <pc:sldMk cId="2021974124" sldId="260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934583662" sldId="261"/>
        </pc:sldMkLst>
      </pc:sldChg>
      <pc:sldChg chg="modSp mod">
        <pc:chgData name="Teuku Raja Irfan Radarma" userId="cf428174-95ba-4576-8554-3a3b8ffa52b7" providerId="ADAL" clId="{16A9A9E2-F742-43BC-9EAC-FBEE66DDD178}" dt="2023-09-27T06:57:28.064" v="1972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16A9A9E2-F742-43BC-9EAC-FBEE66DDD178}" dt="2023-09-26T03:45:44.266" v="1242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16A9A9E2-F742-43BC-9EAC-FBEE66DDD178}" dt="2023-09-26T03:45:29.407" v="1194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16A9A9E2-F742-43BC-9EAC-FBEE66DDD178}" dt="2023-09-27T06:57:28.064" v="1972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16A9A9E2-F742-43BC-9EAC-FBEE66DDD178}" dt="2023-09-26T03:10:19.275" v="60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16A9A9E2-F742-43BC-9EAC-FBEE66DDD178}" dt="2023-09-26T03:10:19.275" v="60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del mod">
        <pc:chgData name="Teuku Raja Irfan Radarma" userId="cf428174-95ba-4576-8554-3a3b8ffa52b7" providerId="ADAL" clId="{16A9A9E2-F742-43BC-9EAC-FBEE66DDD178}" dt="2023-09-26T03:10:06.752" v="584" actId="47"/>
        <pc:sldMkLst>
          <pc:docMk/>
          <pc:sldMk cId="1457204914" sldId="264"/>
        </pc:sldMkLst>
        <pc:spChg chg="mod">
          <ac:chgData name="Teuku Raja Irfan Radarma" userId="cf428174-95ba-4576-8554-3a3b8ffa52b7" providerId="ADAL" clId="{16A9A9E2-F742-43BC-9EAC-FBEE66DDD178}" dt="2023-09-26T02:34:11.933" v="169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16A9A9E2-F742-43BC-9EAC-FBEE66DDD178}" dt="2023-09-26T02:36:48.693" v="209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16A9A9E2-F742-43BC-9EAC-FBEE66DDD178}" dt="2023-09-26T02:33:22.439" v="141" actId="47"/>
        <pc:sldMkLst>
          <pc:docMk/>
          <pc:sldMk cId="1927062682" sldId="265"/>
        </pc:sldMkLst>
      </pc:sldChg>
      <pc:sldChg chg="addSp delSp modSp mod">
        <pc:chgData name="Teuku Raja Irfan Radarma" userId="cf428174-95ba-4576-8554-3a3b8ffa52b7" providerId="ADAL" clId="{16A9A9E2-F742-43BC-9EAC-FBEE66DDD178}" dt="2023-09-26T06:20:48.209" v="1924" actId="478"/>
        <pc:sldMkLst>
          <pc:docMk/>
          <pc:sldMk cId="4288289225" sldId="266"/>
        </pc:sldMkLst>
        <pc:spChg chg="mod">
          <ac:chgData name="Teuku Raja Irfan Radarma" userId="cf428174-95ba-4576-8554-3a3b8ffa52b7" providerId="ADAL" clId="{16A9A9E2-F742-43BC-9EAC-FBEE66DDD178}" dt="2023-09-26T03:46:05.231" v="1247" actId="20577"/>
          <ac:spMkLst>
            <pc:docMk/>
            <pc:sldMk cId="4288289225" sldId="266"/>
            <ac:spMk id="2" creationId="{CCD9BC41-FF34-C439-AA63-250C914618AA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3" creationId="{A1C9A4CD-FCFF-23D7-3277-474294BD3A6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7" creationId="{E3CF1A63-7A7A-51D9-5C02-F402AB838A3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8" creationId="{39700DEA-E5FE-CD8A-9995-0C8AECDCD71C}"/>
          </ac:spMkLst>
        </pc:spChg>
        <pc:spChg chg="add del mod">
          <ac:chgData name="Teuku Raja Irfan Radarma" userId="cf428174-95ba-4576-8554-3a3b8ffa52b7" providerId="ADAL" clId="{16A9A9E2-F742-43BC-9EAC-FBEE66DDD178}" dt="2023-09-26T03:10:56.210" v="603" actId="478"/>
          <ac:spMkLst>
            <pc:docMk/>
            <pc:sldMk cId="4288289225" sldId="266"/>
            <ac:spMk id="10" creationId="{E0995C03-5933-E388-F4B6-9B9D5ECFD090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7" creationId="{2D1BD6B5-343F-815F-F0AD-18C8283E3DCC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18" creationId="{A951A776-F9C1-7D3F-A9BC-C9CA5D885F2D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9" creationId="{5AAA3FF5-F20B-D2EE-B76F-1767CF046DB3}"/>
          </ac:spMkLst>
        </pc:spChg>
        <pc:spChg chg="add del mod">
          <ac:chgData name="Teuku Raja Irfan Radarma" userId="cf428174-95ba-4576-8554-3a3b8ffa52b7" providerId="ADAL" clId="{16A9A9E2-F742-43BC-9EAC-FBEE66DDD178}" dt="2023-09-26T03:24:40.947" v="724" actId="478"/>
          <ac:spMkLst>
            <pc:docMk/>
            <pc:sldMk cId="4288289225" sldId="266"/>
            <ac:spMk id="25" creationId="{B2135EF9-D7CC-0EBA-5039-D332ABABD36B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6" creationId="{14A211D2-F8E3-C131-BCD0-033622748FF0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27" creationId="{D65A11B8-1F52-E97B-44A7-9F5413A7648C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8" creationId="{C0B314AE-8137-FD8E-64E1-0630F5081533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4" creationId="{5A0D95CC-CADE-D270-41C7-93F5F2BBAB89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25" creationId="{9CA55CB1-010E-96CC-3A36-9179FD7DBB1C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7" creationId="{3949D073-079C-F3B3-8B5B-AAEA8E1EB841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0" creationId="{F23539E1-5286-8550-5F99-D99CF219D9E4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31" creationId="{A5570B35-F886-E13C-3CBC-3598F4AEDD7A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2" creationId="{3754342B-7C95-9A29-F6BD-BA514BCEDCF2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5" creationId="{DD5D8E04-F8CB-6B8D-922B-783B5A0C8658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6" creationId="{21EDFA58-2591-48AF-AF4A-1EEF3654276A}"/>
          </ac:spMkLst>
        </pc:sp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5" creationId="{2307E893-6770-62DE-8BCB-F78D6E4B1D9B}"/>
          </ac:picMkLst>
        </pc:pic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6" creationId="{552CECE0-2B26-9304-9F02-D3996192BF1E}"/>
          </ac:picMkLst>
        </pc:picChg>
        <pc:picChg chg="add del mod">
          <ac:chgData name="Teuku Raja Irfan Radarma" userId="cf428174-95ba-4576-8554-3a3b8ffa52b7" providerId="ADAL" clId="{16A9A9E2-F742-43BC-9EAC-FBEE66DDD178}" dt="2023-09-26T03:19:47.307" v="633" actId="478"/>
          <ac:picMkLst>
            <pc:docMk/>
            <pc:sldMk cId="4288289225" sldId="266"/>
            <ac:picMk id="12" creationId="{B427288F-46FD-B38E-30BE-85F733B10585}"/>
          </ac:picMkLst>
        </pc:picChg>
        <pc:picChg chg="add del mod">
          <ac:chgData name="Teuku Raja Irfan Radarma" userId="cf428174-95ba-4576-8554-3a3b8ffa52b7" providerId="ADAL" clId="{16A9A9E2-F742-43BC-9EAC-FBEE66DDD178}" dt="2023-09-26T03:50:51.642" v="1318" actId="478"/>
          <ac:picMkLst>
            <pc:docMk/>
            <pc:sldMk cId="4288289225" sldId="266"/>
            <ac:picMk id="14" creationId="{1F32873C-B7DB-ACE1-A642-74D98A2DA7F0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6" creationId="{9E8D58E7-5B55-9494-6A46-5C2D63EC7F44}"/>
          </ac:picMkLst>
        </pc:picChg>
        <pc:picChg chg="add mod">
          <ac:chgData name="Teuku Raja Irfan Radarma" userId="cf428174-95ba-4576-8554-3a3b8ffa52b7" providerId="ADAL" clId="{16A9A9E2-F742-43BC-9EAC-FBEE66DDD178}" dt="2023-09-26T06:19:41.276" v="1909" actId="1076"/>
          <ac:picMkLst>
            <pc:docMk/>
            <pc:sldMk cId="4288289225" sldId="266"/>
            <ac:picMk id="29" creationId="{0206D7EF-1779-F4E9-3FC2-708C82489066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0" creationId="{A07AAAD1-E6D0-F3ED-41C2-E5B9DA9F872E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1" creationId="{5C5F2616-660A-7DBB-53DF-E786995DBEAA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026" creationId="{F091623B-8398-61CE-8803-C71B6B379FB1}"/>
          </ac:picMkLst>
        </pc:picChg>
        <pc:picChg chg="add del mod">
          <ac:chgData name="Teuku Raja Irfan Radarma" userId="cf428174-95ba-4576-8554-3a3b8ffa52b7" providerId="ADAL" clId="{16A9A9E2-F742-43BC-9EAC-FBEE66DDD178}" dt="2023-09-26T06:20:38.370" v="1921" actId="478"/>
          <ac:picMkLst>
            <pc:docMk/>
            <pc:sldMk cId="4288289225" sldId="266"/>
            <ac:picMk id="1033" creationId="{A137795B-1BA2-D6A5-2B57-9BAC9A547F2F}"/>
          </ac:picMkLst>
        </pc:picChg>
        <pc:picChg chg="add del mod">
          <ac:chgData name="Teuku Raja Irfan Radarma" userId="cf428174-95ba-4576-8554-3a3b8ffa52b7" providerId="ADAL" clId="{16A9A9E2-F742-43BC-9EAC-FBEE66DDD178}" dt="2023-09-26T06:20:45.886" v="1923" actId="478"/>
          <ac:picMkLst>
            <pc:docMk/>
            <pc:sldMk cId="4288289225" sldId="266"/>
            <ac:picMk id="1034" creationId="{4672DE92-61C3-8573-EF87-1A21BD273702}"/>
          </ac:picMkLst>
        </pc:pic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1" creationId="{EDB05800-252C-413F-8156-40DA7BBF68E1}"/>
          </ac:cxnSpMkLst>
        </pc:cxn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2" creationId="{0CDA9C1C-C714-20D9-BBAE-5BCF3F03FE9D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8" creationId="{BAF34021-C6A1-0026-F51B-7DD734FC3D30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9" creationId="{4EEB24C9-89B4-9C70-BC7C-8276D9E6AC02}"/>
          </ac:cxnSpMkLst>
        </pc:cxnChg>
        <pc:cxnChg chg="add del mod">
          <ac:chgData name="Teuku Raja Irfan Radarma" userId="cf428174-95ba-4576-8554-3a3b8ffa52b7" providerId="ADAL" clId="{16A9A9E2-F742-43BC-9EAC-FBEE66DDD178}" dt="2023-09-26T06:20:48.209" v="1924" actId="478"/>
          <ac:cxnSpMkLst>
            <pc:docMk/>
            <pc:sldMk cId="4288289225" sldId="266"/>
            <ac:cxnSpMk id="1037" creationId="{D3FCE7C4-673C-49D6-D0AD-27319BDE7787}"/>
          </ac:cxnSpMkLst>
        </pc:cxn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494081862" sldId="267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3018718805" sldId="268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16A9A9E2-F742-43BC-9EAC-FBEE66DDD178}" dt="2023-09-26T02:41:35.602" v="43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16A9A9E2-F742-43BC-9EAC-FBEE66DDD178}" dt="2023-09-26T02:41:24.016" v="428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16A9A9E2-F742-43BC-9EAC-FBEE66DDD178}" dt="2023-09-26T02:41:35.602" v="43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addSp delSp modSp mod">
        <pc:chgData name="Teuku Raja Irfan Radarma" userId="cf428174-95ba-4576-8554-3a3b8ffa52b7" providerId="ADAL" clId="{16A9A9E2-F742-43BC-9EAC-FBEE66DDD178}" dt="2023-09-26T04:19:15.010" v="1850" actId="27636"/>
        <pc:sldMkLst>
          <pc:docMk/>
          <pc:sldMk cId="1264006534" sldId="271"/>
        </pc:sldMkLst>
        <pc:spChg chg="mod">
          <ac:chgData name="Teuku Raja Irfan Radarma" userId="cf428174-95ba-4576-8554-3a3b8ffa52b7" providerId="ADAL" clId="{16A9A9E2-F742-43BC-9EAC-FBEE66DDD178}" dt="2023-09-26T04:05:50.422" v="1420" actId="20577"/>
          <ac:spMkLst>
            <pc:docMk/>
            <pc:sldMk cId="1264006534" sldId="271"/>
            <ac:spMk id="2" creationId="{50A8F7CE-E5E7-5FBE-8578-B74D44F82D7E}"/>
          </ac:spMkLst>
        </pc:spChg>
        <pc:spChg chg="mod">
          <ac:chgData name="Teuku Raja Irfan Radarma" userId="cf428174-95ba-4576-8554-3a3b8ffa52b7" providerId="ADAL" clId="{16A9A9E2-F742-43BC-9EAC-FBEE66DDD178}" dt="2023-09-26T04:19:15.010" v="1850" actId="27636"/>
          <ac:spMkLst>
            <pc:docMk/>
            <pc:sldMk cId="1264006534" sldId="271"/>
            <ac:spMk id="4" creationId="{E473ECD0-08B4-C498-EBF3-C38DA1BBF091}"/>
          </ac:spMkLst>
        </pc:spChg>
        <pc:spChg chg="del">
          <ac:chgData name="Teuku Raja Irfan Radarma" userId="cf428174-95ba-4576-8554-3a3b8ffa52b7" providerId="ADAL" clId="{16A9A9E2-F742-43BC-9EAC-FBEE66DDD178}" dt="2023-09-26T03:30:34.504" v="743" actId="478"/>
          <ac:spMkLst>
            <pc:docMk/>
            <pc:sldMk cId="1264006534" sldId="271"/>
            <ac:spMk id="6" creationId="{2099DFC3-7565-07F8-50FE-F2ECF320C79F}"/>
          </ac:spMkLst>
        </pc:spChg>
        <pc:picChg chg="del">
          <ac:chgData name="Teuku Raja Irfan Radarma" userId="cf428174-95ba-4576-8554-3a3b8ffa52b7" providerId="ADAL" clId="{16A9A9E2-F742-43BC-9EAC-FBEE66DDD178}" dt="2023-09-26T03:30:39.243" v="744" actId="478"/>
          <ac:picMkLst>
            <pc:docMk/>
            <pc:sldMk cId="1264006534" sldId="271"/>
            <ac:picMk id="5" creationId="{BFA2F253-54C3-8058-B535-FF674065F59C}"/>
          </ac:picMkLst>
        </pc:picChg>
        <pc:picChg chg="add del mod">
          <ac:chgData name="Teuku Raja Irfan Radarma" userId="cf428174-95ba-4576-8554-3a3b8ffa52b7" providerId="ADAL" clId="{16A9A9E2-F742-43BC-9EAC-FBEE66DDD178}" dt="2023-09-26T04:13:20.453" v="1832" actId="21"/>
          <ac:picMkLst>
            <pc:docMk/>
            <pc:sldMk cId="1264006534" sldId="271"/>
            <ac:picMk id="8" creationId="{C827A2DA-F56F-A881-DE63-3A7D2781CE99}"/>
          </ac:picMkLst>
        </pc:pic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1479797784" sldId="272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877362423" sldId="273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730554632" sldId="275"/>
        </pc:sldMkLst>
      </pc:sldChg>
      <pc:sldChg chg="new del">
        <pc:chgData name="Teuku Raja Irfan Radarma" userId="cf428174-95ba-4576-8554-3a3b8ffa52b7" providerId="ADAL" clId="{16A9A9E2-F742-43BC-9EAC-FBEE66DDD178}" dt="2023-09-26T02:36:58.484" v="211" actId="680"/>
        <pc:sldMkLst>
          <pc:docMk/>
          <pc:sldMk cId="1008522196" sldId="276"/>
        </pc:sldMkLst>
      </pc:sldChg>
      <pc:sldChg chg="modSp add mod ord">
        <pc:chgData name="Teuku Raja Irfan Radarma" userId="cf428174-95ba-4576-8554-3a3b8ffa52b7" providerId="ADAL" clId="{16A9A9E2-F742-43BC-9EAC-FBEE66DDD178}" dt="2023-09-26T06:41:27.457" v="1970"/>
        <pc:sldMkLst>
          <pc:docMk/>
          <pc:sldMk cId="4276659759" sldId="276"/>
        </pc:sldMkLst>
        <pc:spChg chg="mod">
          <ac:chgData name="Teuku Raja Irfan Radarma" userId="cf428174-95ba-4576-8554-3a3b8ffa52b7" providerId="ADAL" clId="{16A9A9E2-F742-43BC-9EAC-FBEE66DDD178}" dt="2023-09-26T06:39:30.633" v="1934" actId="20577"/>
          <ac:spMkLst>
            <pc:docMk/>
            <pc:sldMk cId="4276659759" sldId="276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6:41:27.457" v="1970"/>
          <ac:spMkLst>
            <pc:docMk/>
            <pc:sldMk cId="4276659759" sldId="276"/>
            <ac:spMk id="3" creationId="{EF89DAE2-B333-C41A-41EF-77E619569729}"/>
          </ac:spMkLst>
        </pc:spChg>
      </pc:sldChg>
      <pc:sldChg chg="modSp new mod ord">
        <pc:chgData name="Teuku Raja Irfan Radarma" userId="cf428174-95ba-4576-8554-3a3b8ffa52b7" providerId="ADAL" clId="{16A9A9E2-F742-43BC-9EAC-FBEE66DDD178}" dt="2023-09-26T03:08:32.325" v="571" actId="20577"/>
        <pc:sldMkLst>
          <pc:docMk/>
          <pc:sldMk cId="2198145850" sldId="277"/>
        </pc:sldMkLst>
        <pc:spChg chg="mod">
          <ac:chgData name="Teuku Raja Irfan Radarma" userId="cf428174-95ba-4576-8554-3a3b8ffa52b7" providerId="ADAL" clId="{16A9A9E2-F742-43BC-9EAC-FBEE66DDD178}" dt="2023-09-26T03:08:32.325" v="571" actId="20577"/>
          <ac:spMkLst>
            <pc:docMk/>
            <pc:sldMk cId="2198145850" sldId="277"/>
            <ac:spMk id="2" creationId="{F8075525-E038-3A5C-7ED6-8A1F3BC82DE1}"/>
          </ac:spMkLst>
        </pc:spChg>
      </pc:sldChg>
      <pc:sldChg chg="addSp delSp modSp new mod ord">
        <pc:chgData name="Teuku Raja Irfan Radarma" userId="cf428174-95ba-4576-8554-3a3b8ffa52b7" providerId="ADAL" clId="{16A9A9E2-F742-43BC-9EAC-FBEE66DDD178}" dt="2023-09-27T09:33:27.636" v="2338" actId="20577"/>
        <pc:sldMkLst>
          <pc:docMk/>
          <pc:sldMk cId="2057667101" sldId="278"/>
        </pc:sldMkLst>
        <pc:spChg chg="mod">
          <ac:chgData name="Teuku Raja Irfan Radarma" userId="cf428174-95ba-4576-8554-3a3b8ffa52b7" providerId="ADAL" clId="{16A9A9E2-F742-43BC-9EAC-FBEE66DDD178}" dt="2023-09-26T04:22:59.048" v="1903" actId="20577"/>
          <ac:spMkLst>
            <pc:docMk/>
            <pc:sldMk cId="2057667101" sldId="278"/>
            <ac:spMk id="2" creationId="{AEC44383-7B69-BE29-95E0-30F4C9D8CC59}"/>
          </ac:spMkLst>
        </pc:spChg>
        <pc:spChg chg="del mod">
          <ac:chgData name="Teuku Raja Irfan Radarma" userId="cf428174-95ba-4576-8554-3a3b8ffa52b7" providerId="ADAL" clId="{16A9A9E2-F742-43BC-9EAC-FBEE66DDD178}" dt="2023-09-26T03:31:38.865" v="789" actId="478"/>
          <ac:spMkLst>
            <pc:docMk/>
            <pc:sldMk cId="2057667101" sldId="278"/>
            <ac:spMk id="4" creationId="{C79D793B-6C09-5EE6-FC46-1703AF22D121}"/>
          </ac:spMkLst>
        </pc:spChg>
        <pc:spChg chg="add mod">
          <ac:chgData name="Teuku Raja Irfan Radarma" userId="cf428174-95ba-4576-8554-3a3b8ffa52b7" providerId="ADAL" clId="{16A9A9E2-F742-43BC-9EAC-FBEE66DDD178}" dt="2023-09-26T03:38:42.745" v="1070" actId="207"/>
          <ac:spMkLst>
            <pc:docMk/>
            <pc:sldMk cId="2057667101" sldId="278"/>
            <ac:spMk id="6" creationId="{734CEABA-B86E-E5ED-74BC-CCABD24BD638}"/>
          </ac:spMkLst>
        </pc:spChg>
        <pc:graphicFrameChg chg="add mod modGraphic">
          <ac:chgData name="Teuku Raja Irfan Radarma" userId="cf428174-95ba-4576-8554-3a3b8ffa52b7" providerId="ADAL" clId="{16A9A9E2-F742-43BC-9EAC-FBEE66DDD178}" dt="2023-09-27T09:33:27.636" v="2338" actId="20577"/>
          <ac:graphicFrameMkLst>
            <pc:docMk/>
            <pc:sldMk cId="2057667101" sldId="278"/>
            <ac:graphicFrameMk id="5" creationId="{3AD69632-E07F-02BF-6066-61C8B787181C}"/>
          </ac:graphicFrameMkLst>
        </pc:graphicFrameChg>
      </pc:sldChg>
      <pc:sldChg chg="addSp delSp modSp add del mod">
        <pc:chgData name="Teuku Raja Irfan Radarma" userId="cf428174-95ba-4576-8554-3a3b8ffa52b7" providerId="ADAL" clId="{16A9A9E2-F742-43BC-9EAC-FBEE66DDD178}" dt="2023-09-26T03:59:06.179" v="1404" actId="47"/>
        <pc:sldMkLst>
          <pc:docMk/>
          <pc:sldMk cId="691879372" sldId="279"/>
        </pc:sldMkLst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7" creationId="{2D1BD6B5-343F-815F-F0AD-18C8283E3DC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8" creationId="{A951A776-F9C1-7D3F-A9BC-C9CA5D885F2D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9" creationId="{5AAA3FF5-F20B-D2EE-B76F-1767CF046DB3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6" creationId="{14A211D2-F8E3-C131-BCD0-033622748FF0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7" creationId="{D65A11B8-1F52-E97B-44A7-9F5413A7648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8" creationId="{C0B314AE-8137-FD8E-64E1-0630F5081533}"/>
          </ac:spMkLst>
        </pc:spChg>
        <pc:picChg chg="add del mod">
          <ac:chgData name="Teuku Raja Irfan Radarma" userId="cf428174-95ba-4576-8554-3a3b8ffa52b7" providerId="ADAL" clId="{16A9A9E2-F742-43BC-9EAC-FBEE66DDD178}" dt="2023-09-26T03:50:24.218" v="1312" actId="478"/>
          <ac:picMkLst>
            <pc:docMk/>
            <pc:sldMk cId="691879372" sldId="279"/>
            <ac:picMk id="5" creationId="{C598A5DB-5286-F0E0-E483-C752ED4A4FC4}"/>
          </ac:picMkLst>
        </pc:picChg>
        <pc:picChg chg="add mod">
          <ac:chgData name="Teuku Raja Irfan Radarma" userId="cf428174-95ba-4576-8554-3a3b8ffa52b7" providerId="ADAL" clId="{16A9A9E2-F742-43BC-9EAC-FBEE66DDD178}" dt="2023-09-26T03:51:03.437" v="1323" actId="1076"/>
          <ac:picMkLst>
            <pc:docMk/>
            <pc:sldMk cId="691879372" sldId="279"/>
            <ac:picMk id="10" creationId="{298B8290-980F-4372-E792-3B4E3274FE2C}"/>
          </ac:picMkLst>
        </pc:picChg>
        <pc:picChg chg="add mod">
          <ac:chgData name="Teuku Raja Irfan Radarma" userId="cf428174-95ba-4576-8554-3a3b8ffa52b7" providerId="ADAL" clId="{16A9A9E2-F742-43BC-9EAC-FBEE66DDD178}" dt="2023-09-26T03:50:48.745" v="1317" actId="14100"/>
          <ac:picMkLst>
            <pc:docMk/>
            <pc:sldMk cId="691879372" sldId="279"/>
            <ac:picMk id="12" creationId="{126DE342-7628-D3F8-CC40-65E596AFEEC3}"/>
          </ac:picMkLst>
        </pc:picChg>
        <pc:picChg chg="del mod">
          <ac:chgData name="Teuku Raja Irfan Radarma" userId="cf428174-95ba-4576-8554-3a3b8ffa52b7" providerId="ADAL" clId="{16A9A9E2-F742-43BC-9EAC-FBEE66DDD178}" dt="2023-09-26T03:50:42.041" v="1315" actId="478"/>
          <ac:picMkLst>
            <pc:docMk/>
            <pc:sldMk cId="691879372" sldId="279"/>
            <ac:picMk id="14" creationId="{1F32873C-B7DB-ACE1-A642-74D98A2DA7F0}"/>
          </ac:picMkLst>
        </pc:picChg>
        <pc:picChg chg="mod">
          <ac:chgData name="Teuku Raja Irfan Radarma" userId="cf428174-95ba-4576-8554-3a3b8ffa52b7" providerId="ADAL" clId="{16A9A9E2-F742-43BC-9EAC-FBEE66DDD178}" dt="2023-09-26T03:50:04.129" v="1309" actId="1076"/>
          <ac:picMkLst>
            <pc:docMk/>
            <pc:sldMk cId="691879372" sldId="279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3:49:48.677" v="1304" actId="1076"/>
          <ac:picMkLst>
            <pc:docMk/>
            <pc:sldMk cId="691879372" sldId="279"/>
            <ac:picMk id="1026" creationId="{F091623B-8398-61CE-8803-C71B6B379FB1}"/>
          </ac:picMkLst>
        </pc:picChg>
        <pc:cxnChg chg="mod">
          <ac:chgData name="Teuku Raja Irfan Radarma" userId="cf428174-95ba-4576-8554-3a3b8ffa52b7" providerId="ADAL" clId="{16A9A9E2-F742-43BC-9EAC-FBEE66DDD178}" dt="2023-09-26T03:50:42.041" v="1315" actId="478"/>
          <ac:cxnSpMkLst>
            <pc:docMk/>
            <pc:sldMk cId="691879372" sldId="279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3:49:59.380" v="1307" actId="1076"/>
          <ac:cxnSpMkLst>
            <pc:docMk/>
            <pc:sldMk cId="691879372" sldId="279"/>
            <ac:cxnSpMk id="22" creationId="{0CDA9C1C-C714-20D9-BBAE-5BCF3F03FE9D}"/>
          </ac:cxnSpMkLst>
        </pc:cxnChg>
      </pc:sldChg>
      <pc:sldChg chg="new del">
        <pc:chgData name="Teuku Raja Irfan Radarma" userId="cf428174-95ba-4576-8554-3a3b8ffa52b7" providerId="ADAL" clId="{16A9A9E2-F742-43BC-9EAC-FBEE66DDD178}" dt="2023-09-26T03:48:17.101" v="1298" actId="680"/>
        <pc:sldMkLst>
          <pc:docMk/>
          <pc:sldMk cId="2953721287" sldId="279"/>
        </pc:sldMkLst>
      </pc:sldChg>
      <pc:sldChg chg="addSp delSp modSp add mod">
        <pc:chgData name="Teuku Raja Irfan Radarma" userId="cf428174-95ba-4576-8554-3a3b8ffa52b7" providerId="ADAL" clId="{16A9A9E2-F742-43BC-9EAC-FBEE66DDD178}" dt="2023-09-26T06:20:23.527" v="1918" actId="1076"/>
        <pc:sldMkLst>
          <pc:docMk/>
          <pc:sldMk cId="430609909" sldId="280"/>
        </pc:sldMkLst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5" creationId="{53F0C7B8-22B2-2981-86CE-46BDDC292C3A}"/>
          </ac:spMkLst>
        </pc:spChg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6" creationId="{59732469-5B07-BF07-0AF9-A04B7346EF5A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7" creationId="{2D1BD6B5-343F-815F-F0AD-18C8283E3DC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8" creationId="{A951A776-F9C1-7D3F-A9BC-C9CA5D885F2D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9" creationId="{5AAA3FF5-F20B-D2EE-B76F-1767CF046DB3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6" creationId="{14A211D2-F8E3-C131-BCD0-033622748FF0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7" creationId="{D65A11B8-1F52-E97B-44A7-9F5413A7648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8" creationId="{C0B314AE-8137-FD8E-64E1-0630F5081533}"/>
          </ac:spMkLst>
        </pc:spChg>
        <pc:picChg chg="add 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3" creationId="{1D945A78-67E1-4793-40E1-9D023744B99B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29" creationId="{0206D7EF-1779-F4E9-3FC2-708C82489066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026" creationId="{F091623B-8398-61CE-8803-C71B6B379FB1}"/>
          </ac:picMkLst>
        </pc:picChg>
        <pc:cxnChg chg="add del mod">
          <ac:chgData name="Teuku Raja Irfan Radarma" userId="cf428174-95ba-4576-8554-3a3b8ffa52b7" providerId="ADAL" clId="{16A9A9E2-F742-43BC-9EAC-FBEE66DDD178}" dt="2023-09-26T03:55:12.514" v="1335" actId="11529"/>
          <ac:cxnSpMkLst>
            <pc:docMk/>
            <pc:sldMk cId="430609909" sldId="280"/>
            <ac:cxnSpMk id="8" creationId="{4E0ED404-5A5F-74D7-443C-341A0B32BC6B}"/>
          </ac:cxnSpMkLst>
        </pc:cxnChg>
        <pc:cxnChg chg="add 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10" creationId="{5B6C62DE-B300-AE64-57FF-BA6C0BE3C7F9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2" creationId="{0CDA9C1C-C714-20D9-BBAE-5BCF3F03FE9D}"/>
          </ac:cxnSpMkLst>
        </pc:cxnChg>
      </pc:sldChg>
      <pc:sldChg chg="addSp delSp modSp new mod">
        <pc:chgData name="Teuku Raja Irfan Radarma" userId="cf428174-95ba-4576-8554-3a3b8ffa52b7" providerId="ADAL" clId="{16A9A9E2-F742-43BC-9EAC-FBEE66DDD178}" dt="2023-09-26T04:21:50.183" v="1900" actId="14100"/>
        <pc:sldMkLst>
          <pc:docMk/>
          <pc:sldMk cId="3579799825" sldId="281"/>
        </pc:sldMkLst>
        <pc:spChg chg="del">
          <ac:chgData name="Teuku Raja Irfan Radarma" userId="cf428174-95ba-4576-8554-3a3b8ffa52b7" providerId="ADAL" clId="{16A9A9E2-F742-43BC-9EAC-FBEE66DDD178}" dt="2023-09-26T04:12:28.704" v="1688" actId="478"/>
          <ac:spMkLst>
            <pc:docMk/>
            <pc:sldMk cId="3579799825" sldId="281"/>
            <ac:spMk id="2" creationId="{978ED8F8-4778-43D7-4D9C-E01EC60F5340}"/>
          </ac:spMkLst>
        </pc:spChg>
        <pc:spChg chg="del">
          <ac:chgData name="Teuku Raja Irfan Radarma" userId="cf428174-95ba-4576-8554-3a3b8ffa52b7" providerId="ADAL" clId="{16A9A9E2-F742-43BC-9EAC-FBEE66DDD178}" dt="2023-09-26T04:12:25.796" v="1687" actId="478"/>
          <ac:spMkLst>
            <pc:docMk/>
            <pc:sldMk cId="3579799825" sldId="281"/>
            <ac:spMk id="4" creationId="{1F1D35C8-97E0-850D-3D9F-F2913A65373C}"/>
          </ac:spMkLst>
        </pc:spChg>
        <pc:spChg chg="add del">
          <ac:chgData name="Teuku Raja Irfan Radarma" userId="cf428174-95ba-4576-8554-3a3b8ffa52b7" providerId="ADAL" clId="{16A9A9E2-F742-43BC-9EAC-FBEE66DDD178}" dt="2023-09-26T04:20:12.515" v="1864" actId="22"/>
          <ac:spMkLst>
            <pc:docMk/>
            <pc:sldMk cId="3579799825" sldId="281"/>
            <ac:spMk id="13" creationId="{09B2BABB-F97C-888D-709A-4C44A68C7CD5}"/>
          </ac:spMkLst>
        </pc:spChg>
        <pc:spChg chg="add mod">
          <ac:chgData name="Teuku Raja Irfan Radarma" userId="cf428174-95ba-4576-8554-3a3b8ffa52b7" providerId="ADAL" clId="{16A9A9E2-F742-43BC-9EAC-FBEE66DDD178}" dt="2023-09-26T04:20:19.731" v="1874" actId="20577"/>
          <ac:spMkLst>
            <pc:docMk/>
            <pc:sldMk cId="3579799825" sldId="281"/>
            <ac:spMk id="14" creationId="{04DFE3E2-F660-9F1C-7A48-37B7B828F002}"/>
          </ac:spMkLst>
        </pc:spChg>
        <pc:spChg chg="add mod">
          <ac:chgData name="Teuku Raja Irfan Radarma" userId="cf428174-95ba-4576-8554-3a3b8ffa52b7" providerId="ADAL" clId="{16A9A9E2-F742-43BC-9EAC-FBEE66DDD178}" dt="2023-09-26T04:21:50.183" v="1900" actId="14100"/>
          <ac:spMkLst>
            <pc:docMk/>
            <pc:sldMk cId="3579799825" sldId="281"/>
            <ac:spMk id="22" creationId="{D8092138-0B99-18F5-EF93-A5ED518F990C}"/>
          </ac:spMkLst>
        </pc:sp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6" creationId="{C79CCAA2-DFCB-6481-CB8C-F4461DD624E3}"/>
          </ac:picMkLst>
        </pc:picChg>
        <pc:picChg chg="add mod">
          <ac:chgData name="Teuku Raja Irfan Radarma" userId="cf428174-95ba-4576-8554-3a3b8ffa52b7" providerId="ADAL" clId="{16A9A9E2-F742-43BC-9EAC-FBEE66DDD178}" dt="2023-09-26T04:21:33.284" v="1893" actId="1076"/>
          <ac:picMkLst>
            <pc:docMk/>
            <pc:sldMk cId="3579799825" sldId="281"/>
            <ac:picMk id="7" creationId="{01996810-8138-824D-3592-E8C489955EF5}"/>
          </ac:picMkLst>
        </pc:picChg>
        <pc:picChg chg="add mod">
          <ac:chgData name="Teuku Raja Irfan Radarma" userId="cf428174-95ba-4576-8554-3a3b8ffa52b7" providerId="ADAL" clId="{16A9A9E2-F742-43BC-9EAC-FBEE66DDD178}" dt="2023-09-26T04:21:43.263" v="1897" actId="1076"/>
          <ac:picMkLst>
            <pc:docMk/>
            <pc:sldMk cId="3579799825" sldId="281"/>
            <ac:picMk id="9" creationId="{3DA1DE40-7008-D689-3E4D-B4C7AD47B220}"/>
          </ac:picMkLst>
        </pc:pic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11" creationId="{324143B6-6655-ABF6-9020-833052630884}"/>
          </ac:picMkLst>
        </pc:picChg>
        <pc:cxnChg chg="add mod">
          <ac:chgData name="Teuku Raja Irfan Radarma" userId="cf428174-95ba-4576-8554-3a3b8ffa52b7" providerId="ADAL" clId="{16A9A9E2-F742-43BC-9EAC-FBEE66DDD178}" dt="2023-09-26T04:21:43.263" v="1897" actId="1076"/>
          <ac:cxnSpMkLst>
            <pc:docMk/>
            <pc:sldMk cId="3579799825" sldId="281"/>
            <ac:cxnSpMk id="16" creationId="{80EC1C07-EAB0-F1B3-C165-056CB7767023}"/>
          </ac:cxnSpMkLst>
        </pc:cxnChg>
        <pc:cxnChg chg="add mod">
          <ac:chgData name="Teuku Raja Irfan Radarma" userId="cf428174-95ba-4576-8554-3a3b8ffa52b7" providerId="ADAL" clId="{16A9A9E2-F742-43BC-9EAC-FBEE66DDD178}" dt="2023-09-26T04:21:33.284" v="1893" actId="1076"/>
          <ac:cxnSpMkLst>
            <pc:docMk/>
            <pc:sldMk cId="3579799825" sldId="281"/>
            <ac:cxnSpMk id="18" creationId="{6FF22C32-8CBF-28AA-B194-415A43ACA893}"/>
          </ac:cxnSpMkLst>
        </pc:cxnChg>
        <pc:cxnChg chg="add mod">
          <ac:chgData name="Teuku Raja Irfan Radarma" userId="cf428174-95ba-4576-8554-3a3b8ffa52b7" providerId="ADAL" clId="{16A9A9E2-F742-43BC-9EAC-FBEE66DDD178}" dt="2023-09-26T04:20:48.442" v="1880" actId="1582"/>
          <ac:cxnSpMkLst>
            <pc:docMk/>
            <pc:sldMk cId="3579799825" sldId="281"/>
            <ac:cxnSpMk id="20" creationId="{054ADDD1-1AB4-D705-7CA9-75E0C825984F}"/>
          </ac:cxnSpMkLst>
        </pc:cxnChg>
      </pc:sldChg>
      <pc:sldMasterChg chg="modSldLayout">
        <pc:chgData name="Teuku Raja Irfan Radarma" userId="cf428174-95ba-4576-8554-3a3b8ffa52b7" providerId="ADAL" clId="{16A9A9E2-F742-43BC-9EAC-FBEE66DDD178}" dt="2023-09-26T02:35:56.605" v="198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16A9A9E2-F742-43BC-9EAC-FBEE66DDD178}" dt="2023-09-26T02:35:56.605" v="198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16A9A9E2-F742-43BC-9EAC-FBEE66DDD178}" dt="2023-09-26T02:35:39.967" v="194" actId="207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16A9A9E2-F742-43BC-9EAC-FBEE66DDD178}" dt="2023-09-26T02:35:51.233" v="197" actId="207"/>
            <ac:spMkLst>
              <pc:docMk/>
              <pc:sldMasterMk cId="856379123" sldId="2147483648"/>
              <pc:sldLayoutMk cId="2508048250" sldId="2147483662"/>
              <ac:spMk id="25" creationId="{F8E7B708-F83C-7EC7-B5AB-A38B7F8D781C}"/>
            </ac:spMkLst>
          </pc:spChg>
          <pc:spChg chg="mod">
            <ac:chgData name="Teuku Raja Irfan Radarma" userId="cf428174-95ba-4576-8554-3a3b8ffa52b7" providerId="ADAL" clId="{16A9A9E2-F742-43BC-9EAC-FBEE66DDD178}" dt="2023-09-26T02:35:39.198" v="192" actId="207"/>
            <ac:spMkLst>
              <pc:docMk/>
              <pc:sldMasterMk cId="856379123" sldId="2147483648"/>
              <pc:sldLayoutMk cId="2508048250" sldId="2147483662"/>
              <ac:spMk id="45" creationId="{3274CA05-9FDB-6D59-7CF7-90A384BBE8BA}"/>
            </ac:spMkLst>
          </pc:spChg>
          <pc:spChg chg="mod">
            <ac:chgData name="Teuku Raja Irfan Radarma" userId="cf428174-95ba-4576-8554-3a3b8ffa52b7" providerId="ADAL" clId="{16A9A9E2-F742-43BC-9EAC-FBEE66DDD178}" dt="2023-09-26T02:35:47.152" v="195" actId="207"/>
            <ac:spMkLst>
              <pc:docMk/>
              <pc:sldMasterMk cId="856379123" sldId="2147483648"/>
              <pc:sldLayoutMk cId="2508048250" sldId="2147483662"/>
              <ac:spMk id="61" creationId="{22961468-B91B-45DE-A900-E9315D80EDF9}"/>
            </ac:spMkLst>
          </pc:spChg>
          <pc:cxnChg chg="mod">
            <ac:chgData name="Teuku Raja Irfan Radarma" userId="cf428174-95ba-4576-8554-3a3b8ffa52b7" providerId="ADAL" clId="{16A9A9E2-F742-43BC-9EAC-FBEE66DDD178}" dt="2023-09-26T02:35:56.605" v="198" actId="208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2D1E004A-AF25-48D8-8325-ACC4CBBF502E}"/>
    <pc:docChg chg="undo redo custSel addSld delSld modSld sldOrd">
      <pc:chgData name="Teuku Raja Irfan Radarma" userId="cf428174-95ba-4576-8554-3a3b8ffa52b7" providerId="ADAL" clId="{2D1E004A-AF25-48D8-8325-ACC4CBBF502E}" dt="2023-10-05T00:27:27.791" v="261" actId="20577"/>
      <pc:docMkLst>
        <pc:docMk/>
      </pc:docMkLst>
      <pc:sldChg chg="modSp mod">
        <pc:chgData name="Teuku Raja Irfan Radarma" userId="cf428174-95ba-4576-8554-3a3b8ffa52b7" providerId="ADAL" clId="{2D1E004A-AF25-48D8-8325-ACC4CBBF502E}" dt="2023-10-05T00:27:27.791" v="26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2D1E004A-AF25-48D8-8325-ACC4CBBF502E}" dt="2023-10-05T00:27:27.791" v="26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add del mod ord">
        <pc:chgData name="Teuku Raja Irfan Radarma" userId="cf428174-95ba-4576-8554-3a3b8ffa52b7" providerId="ADAL" clId="{2D1E004A-AF25-48D8-8325-ACC4CBBF502E}" dt="2023-10-04T14:54:20.431" v="231" actId="20577"/>
        <pc:sldMkLst>
          <pc:docMk/>
          <pc:sldMk cId="2944571257" sldId="287"/>
        </pc:sldMkLst>
        <pc:spChg chg="mod">
          <ac:chgData name="Teuku Raja Irfan Radarma" userId="cf428174-95ba-4576-8554-3a3b8ffa52b7" providerId="ADAL" clId="{2D1E004A-AF25-48D8-8325-ACC4CBBF502E}" dt="2023-10-04T14:54:20.431" v="231" actId="20577"/>
          <ac:spMkLst>
            <pc:docMk/>
            <pc:sldMk cId="2944571257" sldId="287"/>
            <ac:spMk id="2" creationId="{796080E3-3235-9FB0-0C5C-62D8F4D672E0}"/>
          </ac:spMkLst>
        </pc:spChg>
        <pc:spChg chg="add del">
          <ac:chgData name="Teuku Raja Irfan Radarma" userId="cf428174-95ba-4576-8554-3a3b8ffa52b7" providerId="ADAL" clId="{2D1E004A-AF25-48D8-8325-ACC4CBBF502E}" dt="2023-10-04T14:44:52.249" v="74" actId="478"/>
          <ac:spMkLst>
            <pc:docMk/>
            <pc:sldMk cId="2944571257" sldId="287"/>
            <ac:spMk id="19" creationId="{831B0E9B-D913-EC91-E2D7-6CD99ACBB0C9}"/>
          </ac:spMkLst>
        </pc:spChg>
        <pc:spChg chg="add del">
          <ac:chgData name="Teuku Raja Irfan Radarma" userId="cf428174-95ba-4576-8554-3a3b8ffa52b7" providerId="ADAL" clId="{2D1E004A-AF25-48D8-8325-ACC4CBBF502E}" dt="2023-10-04T14:44:56.160" v="75" actId="478"/>
          <ac:spMkLst>
            <pc:docMk/>
            <pc:sldMk cId="2944571257" sldId="287"/>
            <ac:spMk id="21" creationId="{35D42C47-3C24-59C4-E46B-7DD731EF6C5F}"/>
          </ac:spMkLst>
        </pc:spChg>
        <pc:spChg chg="add del mod">
          <ac:chgData name="Teuku Raja Irfan Radarma" userId="cf428174-95ba-4576-8554-3a3b8ffa52b7" providerId="ADAL" clId="{2D1E004A-AF25-48D8-8325-ACC4CBBF502E}" dt="2023-10-04T14:46:44.283" v="149" actId="478"/>
          <ac:spMkLst>
            <pc:docMk/>
            <pc:sldMk cId="2944571257" sldId="287"/>
            <ac:spMk id="23" creationId="{D88BBCE8-B480-8A69-1884-C81834C4324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5" creationId="{DABC45E2-1014-95A3-7C1A-9192FB54F48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7" creationId="{F97647AD-C34E-A0D5-2249-D2EBA94130DF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9" creationId="{61C5D368-F61A-1618-53CB-712A0F36A866}"/>
          </ac:spMkLst>
        </pc:spChg>
        <pc:graphicFrameChg chg="add del mod">
          <ac:chgData name="Teuku Raja Irfan Radarma" userId="cf428174-95ba-4576-8554-3a3b8ffa52b7" providerId="ADAL" clId="{2D1E004A-AF25-48D8-8325-ACC4CBBF502E}" dt="2023-10-04T14:42:49.818" v="43"/>
          <ac:graphicFrameMkLst>
            <pc:docMk/>
            <pc:sldMk cId="2944571257" sldId="287"/>
            <ac:graphicFrameMk id="11" creationId="{1131C8DC-92CA-7D48-15FA-2A8B450C130F}"/>
          </ac:graphicFrameMkLst>
        </pc:graphicFrameChg>
        <pc:graphicFrameChg chg="add mod">
          <ac:chgData name="Teuku Raja Irfan Radarma" userId="cf428174-95ba-4576-8554-3a3b8ffa52b7" providerId="ADAL" clId="{2D1E004A-AF25-48D8-8325-ACC4CBBF502E}" dt="2023-10-04T14:45:20.033" v="80"/>
          <ac:graphicFrameMkLst>
            <pc:docMk/>
            <pc:sldMk cId="2944571257" sldId="287"/>
            <ac:graphicFrameMk id="13" creationId="{A78B09A3-D063-3718-5055-393654413669}"/>
          </ac:graphicFrameMkLst>
        </pc:graphicFrameChg>
        <pc:graphicFrameChg chg="del mod ord">
          <ac:chgData name="Teuku Raja Irfan Radarma" userId="cf428174-95ba-4576-8554-3a3b8ffa52b7" providerId="ADAL" clId="{2D1E004A-AF25-48D8-8325-ACC4CBBF502E}" dt="2023-10-04T14:45:13.389" v="78" actId="21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2" creationId="{E242E575-C339-005F-28E8-0B31471B4CA5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4" creationId="{AA87DFA7-4DF4-D3E0-9F4A-AF695945EA1E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6" creationId="{46BD137C-FF83-D62F-D90C-94E0896A8CFC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8" creationId="{90681D79-D507-40C0-CCA4-529D962D4EAA}"/>
          </ac:picMkLst>
        </pc:picChg>
      </pc:sldChg>
      <pc:sldChg chg="add del modAnim">
        <pc:chgData name="Teuku Raja Irfan Radarma" userId="cf428174-95ba-4576-8554-3a3b8ffa52b7" providerId="ADAL" clId="{2D1E004A-AF25-48D8-8325-ACC4CBBF502E}" dt="2023-10-04T14:52:53.546" v="157"/>
        <pc:sldMkLst>
          <pc:docMk/>
          <pc:sldMk cId="1448727889" sldId="289"/>
        </pc:sldMkLst>
      </pc:sldChg>
      <pc:sldChg chg="modSp new del mod">
        <pc:chgData name="Teuku Raja Irfan Radarma" userId="cf428174-95ba-4576-8554-3a3b8ffa52b7" providerId="ADAL" clId="{2D1E004A-AF25-48D8-8325-ACC4CBBF502E}" dt="2023-10-04T14:53:31.041" v="177" actId="47"/>
        <pc:sldMkLst>
          <pc:docMk/>
          <pc:sldMk cId="11310843" sldId="290"/>
        </pc:sldMkLst>
        <pc:spChg chg="mod">
          <ac:chgData name="Teuku Raja Irfan Radarma" userId="cf428174-95ba-4576-8554-3a3b8ffa52b7" providerId="ADAL" clId="{2D1E004A-AF25-48D8-8325-ACC4CBBF502E}" dt="2023-10-04T14:53:20.484" v="175" actId="20577"/>
          <ac:spMkLst>
            <pc:docMk/>
            <pc:sldMk cId="11310843" sldId="290"/>
            <ac:spMk id="2" creationId="{50476096-F0DB-2482-61EF-5BDD4C68C69E}"/>
          </ac:spMkLst>
        </pc:spChg>
      </pc:sldChg>
      <pc:sldChg chg="addSp delSp add del mod">
        <pc:chgData name="Teuku Raja Irfan Radarma" userId="cf428174-95ba-4576-8554-3a3b8ffa52b7" providerId="ADAL" clId="{2D1E004A-AF25-48D8-8325-ACC4CBBF502E}" dt="2023-10-04T14:44:03.611" v="52" actId="2890"/>
        <pc:sldMkLst>
          <pc:docMk/>
          <pc:sldMk cId="1141652623" sldId="290"/>
        </pc:sldMkLst>
        <pc:spChg chg="add del">
          <ac:chgData name="Teuku Raja Irfan Radarma" userId="cf428174-95ba-4576-8554-3a3b8ffa52b7" providerId="ADAL" clId="{2D1E004A-AF25-48D8-8325-ACC4CBBF502E}" dt="2023-10-04T14:44:03.092" v="51" actId="478"/>
          <ac:spMkLst>
            <pc:docMk/>
            <pc:sldMk cId="1141652623" sldId="290"/>
            <ac:spMk id="19" creationId="{831B0E9B-D913-EC91-E2D7-6CD99ACBB0C9}"/>
          </ac:spMkLst>
        </pc:spChg>
      </pc:sldChg>
      <pc:sldChg chg="new del">
        <pc:chgData name="Teuku Raja Irfan Radarma" userId="cf428174-95ba-4576-8554-3a3b8ffa52b7" providerId="ADAL" clId="{2D1E004A-AF25-48D8-8325-ACC4CBBF502E}" dt="2023-10-04T14:43:28.088" v="46" actId="680"/>
        <pc:sldMkLst>
          <pc:docMk/>
          <pc:sldMk cId="4032644795" sldId="290"/>
        </pc:sldMkLst>
      </pc:sldChg>
      <pc:sldChg chg="delSp modSp add mod modAnim">
        <pc:chgData name="Teuku Raja Irfan Radarma" userId="cf428174-95ba-4576-8554-3a3b8ffa52b7" providerId="ADAL" clId="{2D1E004A-AF25-48D8-8325-ACC4CBBF502E}" dt="2023-10-04T14:54:55.382" v="257" actId="20577"/>
        <pc:sldMkLst>
          <pc:docMk/>
          <pc:sldMk cId="1250336375" sldId="291"/>
        </pc:sldMkLst>
        <pc:spChg chg="mod">
          <ac:chgData name="Teuku Raja Irfan Radarma" userId="cf428174-95ba-4576-8554-3a3b8ffa52b7" providerId="ADAL" clId="{2D1E004A-AF25-48D8-8325-ACC4CBBF502E}" dt="2023-10-04T14:54:55.382" v="257" actId="20577"/>
          <ac:spMkLst>
            <pc:docMk/>
            <pc:sldMk cId="1250336375" sldId="291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2D1E004A-AF25-48D8-8325-ACC4CBBF502E}" dt="2023-10-04T14:54:29.213" v="232" actId="478"/>
          <ac:spMkLst>
            <pc:docMk/>
            <pc:sldMk cId="1250336375" sldId="291"/>
            <ac:spMk id="3" creationId="{AB3EF8AF-DA3F-1B61-9BFD-A8488C063247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7" creationId="{F99CF112-F8B5-5394-BB14-01AD0B9FEEB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7" creationId="{C6FB74CF-7E9B-F323-D477-3F29A84CF28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9" creationId="{831B0E9B-D913-EC91-E2D7-6CD99ACBB0C9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21" creationId="{35D42C47-3C24-59C4-E46B-7DD731EF6C5F}"/>
          </ac:spMkLst>
        </pc:spChg>
        <pc:graphicFrameChg chg="del">
          <ac:chgData name="Teuku Raja Irfan Radarma" userId="cf428174-95ba-4576-8554-3a3b8ffa52b7" providerId="ADAL" clId="{2D1E004A-AF25-48D8-8325-ACC4CBBF502E}" dt="2023-10-04T14:54:38.390" v="233" actId="478"/>
          <ac:graphicFrameMkLst>
            <pc:docMk/>
            <pc:sldMk cId="1250336375" sldId="291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54:40.869" v="234" actId="478"/>
          <ac:picMkLst>
            <pc:docMk/>
            <pc:sldMk cId="1250336375" sldId="291"/>
            <ac:picMk id="6" creationId="{99515A32-CCE7-0AA9-C4F7-21AB5DCD7E00}"/>
          </ac:picMkLst>
        </pc:picChg>
        <pc:picChg chg="del">
          <ac:chgData name="Teuku Raja Irfan Radarma" userId="cf428174-95ba-4576-8554-3a3b8ffa52b7" providerId="ADAL" clId="{2D1E004A-AF25-48D8-8325-ACC4CBBF502E}" dt="2023-10-04T14:54:29.213" v="232" actId="478"/>
          <ac:picMkLst>
            <pc:docMk/>
            <pc:sldMk cId="1250336375" sldId="291"/>
            <ac:picMk id="8" creationId="{95FF4AFB-2361-171E-5047-FB8323007CE7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2" creationId="{E242E575-C339-005F-28E8-0B31471B4CA5}"/>
          </ac:picMkLst>
        </pc:picChg>
      </pc:sldChg>
    </pc:docChg>
  </pc:docChgLst>
  <pc:docChgLst>
    <pc:chgData name="Teuku Raja Irfan Radarma" userId="cf428174-95ba-4576-8554-3a3b8ffa52b7" providerId="ADAL" clId="{A9C69949-E73F-4F72-9FE0-A9596BFF2497}"/>
    <pc:docChg chg="custSel delSld modSld modMainMaster">
      <pc:chgData name="Teuku Raja Irfan Radarma" userId="cf428174-95ba-4576-8554-3a3b8ffa52b7" providerId="ADAL" clId="{A9C69949-E73F-4F72-9FE0-A9596BFF2497}" dt="2023-10-12T02:00:56.851" v="245" actId="20577"/>
      <pc:docMkLst>
        <pc:docMk/>
      </pc:docMkLst>
      <pc:sldChg chg="modSp mod">
        <pc:chgData name="Teuku Raja Irfan Radarma" userId="cf428174-95ba-4576-8554-3a3b8ffa52b7" providerId="ADAL" clId="{A9C69949-E73F-4F72-9FE0-A9596BFF2497}" dt="2023-10-12T00:51:01.060" v="6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A9C69949-E73F-4F72-9FE0-A9596BFF2497}" dt="2023-10-12T00:51:01.060" v="6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A9C69949-E73F-4F72-9FE0-A9596BFF2497}" dt="2023-10-12T00:57:33.495" v="22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9C69949-E73F-4F72-9FE0-A9596BFF2497}" dt="2023-10-12T00:57:31.393" v="226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A9C69949-E73F-4F72-9FE0-A9596BFF2497}" dt="2023-10-12T00:57:33.495" v="22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9C69949-E73F-4F72-9FE0-A9596BFF2497}" dt="2023-10-12T00:51:18.694" v="28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9C69949-E73F-4F72-9FE0-A9596BFF2497}" dt="2023-10-12T00:51:18.694" v="28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A9C69949-E73F-4F72-9FE0-A9596BFF2497}" dt="2023-10-12T00:51:52.284" v="82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A9C69949-E73F-4F72-9FE0-A9596BFF2497}" dt="2023-10-12T00:51:37.080" v="36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A9C69949-E73F-4F72-9FE0-A9596BFF2497}" dt="2023-10-12T00:51:52.284" v="82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690053592" sldId="283"/>
        </pc:sldMkLst>
      </pc:sldChg>
      <pc:sldChg chg="modSp mod">
        <pc:chgData name="Teuku Raja Irfan Radarma" userId="cf428174-95ba-4576-8554-3a3b8ffa52b7" providerId="ADAL" clId="{A9C69949-E73F-4F72-9FE0-A9596BFF2497}" dt="2023-10-12T02:00:56.851" v="245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A9C69949-E73F-4F72-9FE0-A9596BFF2497}" dt="2023-10-12T02:00:56.851" v="245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285457992" sldId="285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4141781399" sldId="286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2944571257" sldId="287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378410288" sldId="288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448727889" sldId="289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250336375" sldId="291"/>
        </pc:sldMkLst>
      </pc:sldChg>
      <pc:sldMasterChg chg="modSldLayout">
        <pc:chgData name="Teuku Raja Irfan Radarma" userId="cf428174-95ba-4576-8554-3a3b8ffa52b7" providerId="ADAL" clId="{A9C69949-E73F-4F72-9FE0-A9596BFF2497}" dt="2023-10-12T00:50:50.816" v="5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A9C69949-E73F-4F72-9FE0-A9596BFF2497}" dt="2023-10-12T00:50:50.816" v="5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A9C69949-E73F-4F72-9FE0-A9596BFF2497}" dt="2023-10-12T00:50:46.177" v="4" actId="113"/>
            <ac:spMkLst>
              <pc:docMk/>
              <pc:sldMasterMk cId="856379123" sldId="2147483648"/>
              <pc:sldLayoutMk cId="2508048250" sldId="2147483662"/>
              <ac:spMk id="28" creationId="{DC304C43-D06E-5E99-6C9B-C7A606146842}"/>
            </ac:spMkLst>
          </pc:spChg>
          <pc:spChg chg="mod">
            <ac:chgData name="Teuku Raja Irfan Radarma" userId="cf428174-95ba-4576-8554-3a3b8ffa52b7" providerId="ADAL" clId="{A9C69949-E73F-4F72-9FE0-A9596BFF2497}" dt="2023-10-12T00:50:41.231" v="3" actId="207"/>
            <ac:spMkLst>
              <pc:docMk/>
              <pc:sldMasterMk cId="856379123" sldId="2147483648"/>
              <pc:sldLayoutMk cId="2508048250" sldId="2147483662"/>
              <ac:spMk id="63" creationId="{DD69F356-79CA-C136-DCF9-083D80AC3939}"/>
            </ac:spMkLst>
          </pc:spChg>
          <pc:cxnChg chg="mod">
            <ac:chgData name="Teuku Raja Irfan Radarma" userId="cf428174-95ba-4576-8554-3a3b8ffa52b7" providerId="ADAL" clId="{A9C69949-E73F-4F72-9FE0-A9596BFF2497}" dt="2023-10-12T00:50:50.816" v="5" actId="208"/>
            <ac:cxnSpMkLst>
              <pc:docMk/>
              <pc:sldMasterMk cId="856379123" sldId="2147483648"/>
              <pc:sldLayoutMk cId="2508048250" sldId="2147483662"/>
              <ac:cxnSpMk id="51" creationId="{C56DDDC2-C83D-1B90-5043-741245CC033D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D48BD2AF-1AD3-4A05-81D0-A1E4940F2D5D}"/>
    <pc:docChg chg="undo custSel addSld delSld modSld sldOrd modMainMaster">
      <pc:chgData name="Teuku Raja Irfan Radarma" userId="cf428174-95ba-4576-8554-3a3b8ffa52b7" providerId="ADAL" clId="{D48BD2AF-1AD3-4A05-81D0-A1E4940F2D5D}" dt="2023-10-04T11:33:28.859" v="949"/>
      <pc:docMkLst>
        <pc:docMk/>
      </pc:docMkLst>
      <pc:sldChg chg="modSp mod">
        <pc:chgData name="Teuku Raja Irfan Radarma" userId="cf428174-95ba-4576-8554-3a3b8ffa52b7" providerId="ADAL" clId="{D48BD2AF-1AD3-4A05-81D0-A1E4940F2D5D}" dt="2023-10-03T11:51:52.110" v="5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D48BD2AF-1AD3-4A05-81D0-A1E4940F2D5D}" dt="2023-10-03T11:51:52.110" v="5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48BD2AF-1AD3-4A05-81D0-A1E4940F2D5D}" dt="2023-10-04T07:51:54.320" v="72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48BD2AF-1AD3-4A05-81D0-A1E4940F2D5D}" dt="2023-10-04T07:51:44.578" v="726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07:51:54.320" v="72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48BD2AF-1AD3-4A05-81D0-A1E4940F2D5D}" dt="2023-10-03T12:23:17.435" v="20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48BD2AF-1AD3-4A05-81D0-A1E4940F2D5D}" dt="2023-10-03T12:23:17.435" v="20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288289225" sldId="266"/>
        </pc:sldMkLst>
      </pc:sldChg>
      <pc:sldChg chg="modSp mod">
        <pc:chgData name="Teuku Raja Irfan Radarma" userId="cf428174-95ba-4576-8554-3a3b8ffa52b7" providerId="ADAL" clId="{D48BD2AF-1AD3-4A05-81D0-A1E4940F2D5D}" dt="2023-10-03T12:21:57.395" v="151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D48BD2AF-1AD3-4A05-81D0-A1E4940F2D5D}" dt="2023-10-03T12:21:32.805" v="111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D48BD2AF-1AD3-4A05-81D0-A1E4940F2D5D}" dt="2023-10-03T12:21:57.395" v="151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1264006534" sldId="271"/>
        </pc:sldMkLst>
      </pc:sldChg>
      <pc:sldChg chg="del">
        <pc:chgData name="Teuku Raja Irfan Radarma" userId="cf428174-95ba-4576-8554-3a3b8ffa52b7" providerId="ADAL" clId="{D48BD2AF-1AD3-4A05-81D0-A1E4940F2D5D}" dt="2023-10-03T12:29:42.558" v="639" actId="47"/>
        <pc:sldMkLst>
          <pc:docMk/>
          <pc:sldMk cId="4276659759" sldId="276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2198145850" sldId="277"/>
        </pc:sldMkLst>
      </pc:sldChg>
      <pc:sldChg chg="del">
        <pc:chgData name="Teuku Raja Irfan Radarma" userId="cf428174-95ba-4576-8554-3a3b8ffa52b7" providerId="ADAL" clId="{D48BD2AF-1AD3-4A05-81D0-A1E4940F2D5D}" dt="2023-10-03T12:29:44.137" v="640" actId="47"/>
        <pc:sldMkLst>
          <pc:docMk/>
          <pc:sldMk cId="2057667101" sldId="278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30609909" sldId="280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3579799825" sldId="281"/>
        </pc:sldMkLst>
      </pc:sldChg>
      <pc:sldChg chg="modSp new mod ord">
        <pc:chgData name="Teuku Raja Irfan Radarma" userId="cf428174-95ba-4576-8554-3a3b8ffa52b7" providerId="ADAL" clId="{D48BD2AF-1AD3-4A05-81D0-A1E4940F2D5D}" dt="2023-10-03T12:23:45.655" v="273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D48BD2AF-1AD3-4A05-81D0-A1E4940F2D5D}" dt="2023-10-03T12:23:32.472" v="230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D48BD2AF-1AD3-4A05-81D0-A1E4940F2D5D}" dt="2023-10-03T12:23:45.655" v="273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6:42.130" v="460" actId="20577"/>
        <pc:sldMkLst>
          <pc:docMk/>
          <pc:sldMk cId="1690053592" sldId="283"/>
        </pc:sldMkLst>
        <pc:spChg chg="mod">
          <ac:chgData name="Teuku Raja Irfan Radarma" userId="cf428174-95ba-4576-8554-3a3b8ffa52b7" providerId="ADAL" clId="{D48BD2AF-1AD3-4A05-81D0-A1E4940F2D5D}" dt="2023-10-03T12:26:42.130" v="460" actId="20577"/>
          <ac:spMkLst>
            <pc:docMk/>
            <pc:sldMk cId="1690053592" sldId="283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5:10.087" v="380" actId="14100"/>
          <ac:spMkLst>
            <pc:docMk/>
            <pc:sldMk cId="1690053592" sldId="283"/>
            <ac:spMk id="4" creationId="{055785B3-DF5E-E738-8E16-86EB95FB614B}"/>
          </ac:spMkLst>
        </pc:spChg>
      </pc:sldChg>
      <pc:sldChg chg="modSp add mod ord">
        <pc:chgData name="Teuku Raja Irfan Radarma" userId="cf428174-95ba-4576-8554-3a3b8ffa52b7" providerId="ADAL" clId="{D48BD2AF-1AD3-4A05-81D0-A1E4940F2D5D}" dt="2023-10-03T12:26:39.072" v="459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D48BD2AF-1AD3-4A05-81D0-A1E4940F2D5D}" dt="2023-10-03T12:26:39.072" v="459" actId="20577"/>
          <ac:spMkLst>
            <pc:docMk/>
            <pc:sldMk cId="2190537798" sldId="284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6:32.049" v="458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9:19.181" v="638" actId="20577"/>
        <pc:sldMkLst>
          <pc:docMk/>
          <pc:sldMk cId="1285457992" sldId="285"/>
        </pc:sldMkLst>
        <pc:spChg chg="mod">
          <ac:chgData name="Teuku Raja Irfan Radarma" userId="cf428174-95ba-4576-8554-3a3b8ffa52b7" providerId="ADAL" clId="{D48BD2AF-1AD3-4A05-81D0-A1E4940F2D5D}" dt="2023-10-03T12:27:18.900" v="474" actId="20577"/>
          <ac:spMkLst>
            <pc:docMk/>
            <pc:sldMk cId="1285457992" sldId="285"/>
            <ac:spMk id="2" creationId="{81E907F2-B8A0-0337-60C6-D00E22FB5E0F}"/>
          </ac:spMkLst>
        </pc:spChg>
        <pc:spChg chg="mod">
          <ac:chgData name="Teuku Raja Irfan Radarma" userId="cf428174-95ba-4576-8554-3a3b8ffa52b7" providerId="ADAL" clId="{D48BD2AF-1AD3-4A05-81D0-A1E4940F2D5D}" dt="2023-10-03T12:29:19.181" v="638" actId="20577"/>
          <ac:spMkLst>
            <pc:docMk/>
            <pc:sldMk cId="1285457992" sldId="285"/>
            <ac:spMk id="4" creationId="{1D4426B1-CC4F-DD9D-DBA0-892D2149C89B}"/>
          </ac:spMkLst>
        </pc:spChg>
      </pc:sldChg>
      <pc:sldChg chg="addSp delSp modSp new mod">
        <pc:chgData name="Teuku Raja Irfan Radarma" userId="cf428174-95ba-4576-8554-3a3b8ffa52b7" providerId="ADAL" clId="{D48BD2AF-1AD3-4A05-81D0-A1E4940F2D5D}" dt="2023-10-04T09:58:19.728" v="817" actId="20577"/>
        <pc:sldMkLst>
          <pc:docMk/>
          <pc:sldMk cId="4141781399" sldId="286"/>
        </pc:sldMkLst>
        <pc:spChg chg="mod">
          <ac:chgData name="Teuku Raja Irfan Radarma" userId="cf428174-95ba-4576-8554-3a3b8ffa52b7" providerId="ADAL" clId="{D48BD2AF-1AD3-4A05-81D0-A1E4940F2D5D}" dt="2023-10-04T09:57:43.361" v="803" actId="20577"/>
          <ac:spMkLst>
            <pc:docMk/>
            <pc:sldMk cId="4141781399" sldId="286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D48BD2AF-1AD3-4A05-81D0-A1E4940F2D5D}" dt="2023-10-03T12:31:00.935" v="667" actId="478"/>
          <ac:spMkLst>
            <pc:docMk/>
            <pc:sldMk cId="4141781399" sldId="286"/>
            <ac:spMk id="3" creationId="{DD8080DB-F806-B51A-6AF9-1496AA700920}"/>
          </ac:spMkLst>
        </pc:spChg>
        <pc:spChg chg="add mod">
          <ac:chgData name="Teuku Raja Irfan Radarma" userId="cf428174-95ba-4576-8554-3a3b8ffa52b7" providerId="ADAL" clId="{D48BD2AF-1AD3-4A05-81D0-A1E4940F2D5D}" dt="2023-10-04T09:58:19.728" v="817" actId="20577"/>
          <ac:spMkLst>
            <pc:docMk/>
            <pc:sldMk cId="4141781399" sldId="286"/>
            <ac:spMk id="23" creationId="{0F9F6817-7DC7-45EE-183C-A167CAEA14FD}"/>
          </ac:spMkLst>
        </pc:spChg>
        <pc:spChg chg="add mod">
          <ac:chgData name="Teuku Raja Irfan Radarma" userId="cf428174-95ba-4576-8554-3a3b8ffa52b7" providerId="ADAL" clId="{D48BD2AF-1AD3-4A05-81D0-A1E4940F2D5D}" dt="2023-10-04T09:57:25.211" v="798" actId="1076"/>
          <ac:spMkLst>
            <pc:docMk/>
            <pc:sldMk cId="4141781399" sldId="286"/>
            <ac:spMk id="24" creationId="{BD030FD5-6B16-3E91-5732-4F302BFA824E}"/>
          </ac:spMkLst>
        </pc:sp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5" creationId="{01E9400A-4A01-CC05-DE79-EE908CEC1D6E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6" creationId="{99515A32-CCE7-0AA9-C4F7-21AB5DCD7E00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8" creationId="{95FF4AFB-2361-171E-5047-FB8323007CE7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9" creationId="{578BE741-38AE-C325-A1FE-287FB7940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0" creationId="{E6D1CB21-AFAC-235A-7264-C68ABBFAABE1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2" creationId="{34592E89-9D9F-7DFD-93A4-95A5A87CD722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4" creationId="{91983820-EB02-5779-085E-C87240072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6" creationId="{F2B846F4-DA3C-D2F0-00A0-7D29750B39C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8" creationId="{BDC1A332-B843-9217-72AE-169FCD24C796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0" creationId="{D0375902-96A1-8A09-91B0-85431F42FCC8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2" creationId="{E242E575-C339-005F-28E8-0B31471B4CA5}"/>
          </ac:picMkLst>
        </pc:picChg>
      </pc:sldChg>
      <pc:sldChg chg="addSp delSp modSp add mod modAnim">
        <pc:chgData name="Teuku Raja Irfan Radarma" userId="cf428174-95ba-4576-8554-3a3b8ffa52b7" providerId="ADAL" clId="{D48BD2AF-1AD3-4A05-81D0-A1E4940F2D5D}" dt="2023-10-04T11:33:01.777" v="947"/>
        <pc:sldMkLst>
          <pc:docMk/>
          <pc:sldMk cId="2944571257" sldId="287"/>
        </pc:sldMkLst>
        <pc:spChg chg="mod">
          <ac:chgData name="Teuku Raja Irfan Radarma" userId="cf428174-95ba-4576-8554-3a3b8ffa52b7" providerId="ADAL" clId="{D48BD2AF-1AD3-4A05-81D0-A1E4940F2D5D}" dt="2023-10-04T11:30:49.238" v="916" actId="20577"/>
          <ac:spMkLst>
            <pc:docMk/>
            <pc:sldMk cId="2944571257" sldId="287"/>
            <ac:spMk id="2" creationId="{796080E3-3235-9FB0-0C5C-62D8F4D672E0}"/>
          </ac:spMkLst>
        </pc:spChg>
        <pc:spChg chg="add mod">
          <ac:chgData name="Teuku Raja Irfan Radarma" userId="cf428174-95ba-4576-8554-3a3b8ffa52b7" providerId="ADAL" clId="{D48BD2AF-1AD3-4A05-81D0-A1E4940F2D5D}" dt="2023-10-04T10:07:25.480" v="902" actId="1076"/>
          <ac:spMkLst>
            <pc:docMk/>
            <pc:sldMk cId="2944571257" sldId="287"/>
            <ac:spMk id="3" creationId="{AB3EF8AF-DA3F-1B61-9BFD-A8488C063247}"/>
          </ac:spMkLst>
        </pc:spChg>
        <pc:spChg chg="add mod">
          <ac:chgData name="Teuku Raja Irfan Radarma" userId="cf428174-95ba-4576-8554-3a3b8ffa52b7" providerId="ADAL" clId="{D48BD2AF-1AD3-4A05-81D0-A1E4940F2D5D}" dt="2023-10-04T10:07:21.517" v="901" actId="1076"/>
          <ac:spMkLst>
            <pc:docMk/>
            <pc:sldMk cId="2944571257" sldId="287"/>
            <ac:spMk id="7" creationId="{F99CF112-F8B5-5394-BB14-01AD0B9FEEBD}"/>
          </ac:spMkLst>
        </pc:spChg>
        <pc:spChg chg="add mod">
          <ac:chgData name="Teuku Raja Irfan Radarma" userId="cf428174-95ba-4576-8554-3a3b8ffa52b7" providerId="ADAL" clId="{D48BD2AF-1AD3-4A05-81D0-A1E4940F2D5D}" dt="2023-10-04T10:05:04.442" v="877" actId="1076"/>
          <ac:spMkLst>
            <pc:docMk/>
            <pc:sldMk cId="2944571257" sldId="287"/>
            <ac:spMk id="17" creationId="{C6FB74CF-7E9B-F323-D477-3F29A84CF28D}"/>
          </ac:spMkLst>
        </pc:spChg>
        <pc:spChg chg="add mod ord">
          <ac:chgData name="Teuku Raja Irfan Radarma" userId="cf428174-95ba-4576-8554-3a3b8ffa52b7" providerId="ADAL" clId="{D48BD2AF-1AD3-4A05-81D0-A1E4940F2D5D}" dt="2023-10-04T10:05:59.008" v="883" actId="693"/>
          <ac:spMkLst>
            <pc:docMk/>
            <pc:sldMk cId="2944571257" sldId="287"/>
            <ac:spMk id="19" creationId="{831B0E9B-D913-EC91-E2D7-6CD99ACBB0C9}"/>
          </ac:spMkLst>
        </pc:spChg>
        <pc:spChg chg="add mod">
          <ac:chgData name="Teuku Raja Irfan Radarma" userId="cf428174-95ba-4576-8554-3a3b8ffa52b7" providerId="ADAL" clId="{D48BD2AF-1AD3-4A05-81D0-A1E4940F2D5D}" dt="2023-10-04T10:06:28.987" v="900" actId="1076"/>
          <ac:spMkLst>
            <pc:docMk/>
            <pc:sldMk cId="2944571257" sldId="287"/>
            <ac:spMk id="21" creationId="{35D42C47-3C24-59C4-E46B-7DD731EF6C5F}"/>
          </ac:spMkLst>
        </pc:spChg>
        <pc:spChg chg="add mod">
          <ac:chgData name="Teuku Raja Irfan Radarma" userId="cf428174-95ba-4576-8554-3a3b8ffa52b7" providerId="ADAL" clId="{D48BD2AF-1AD3-4A05-81D0-A1E4940F2D5D}" dt="2023-10-04T11:31:47.415" v="937" actId="1076"/>
          <ac:spMkLst>
            <pc:docMk/>
            <pc:sldMk cId="2944571257" sldId="287"/>
            <ac:spMk id="25" creationId="{DABC45E2-1014-95A3-7C1A-9192FB54F487}"/>
          </ac:spMkLst>
        </pc:spChg>
        <pc:spChg chg="add mod">
          <ac:chgData name="Teuku Raja Irfan Radarma" userId="cf428174-95ba-4576-8554-3a3b8ffa52b7" providerId="ADAL" clId="{D48BD2AF-1AD3-4A05-81D0-A1E4940F2D5D}" dt="2023-10-04T11:32:04.365" v="940" actId="20577"/>
          <ac:spMkLst>
            <pc:docMk/>
            <pc:sldMk cId="2944571257" sldId="287"/>
            <ac:spMk id="27" creationId="{F97647AD-C34E-A0D5-2249-D2EBA94130DF}"/>
          </ac:spMkLst>
        </pc:spChg>
        <pc:spChg chg="add mod">
          <ac:chgData name="Teuku Raja Irfan Radarma" userId="cf428174-95ba-4576-8554-3a3b8ffa52b7" providerId="ADAL" clId="{D48BD2AF-1AD3-4A05-81D0-A1E4940F2D5D}" dt="2023-10-04T11:32:06.530" v="941" actId="20577"/>
          <ac:spMkLst>
            <pc:docMk/>
            <pc:sldMk cId="2944571257" sldId="287"/>
            <ac:spMk id="29" creationId="{61C5D368-F61A-1618-53CB-712A0F36A866}"/>
          </ac:spMkLst>
        </pc:spChg>
        <pc:graphicFrameChg chg="add mod modGraphic">
          <ac:chgData name="Teuku Raja Irfan Radarma" userId="cf428174-95ba-4576-8554-3a3b8ffa52b7" providerId="ADAL" clId="{D48BD2AF-1AD3-4A05-81D0-A1E4940F2D5D}" dt="2023-10-04T10:04:42.595" v="864" actId="1076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5" creationId="{01E9400A-4A01-CC05-DE79-EE908CEC1D6E}"/>
          </ac:picMkLst>
        </pc:picChg>
        <pc:picChg chg="mod">
          <ac:chgData name="Teuku Raja Irfan Radarma" userId="cf428174-95ba-4576-8554-3a3b8ffa52b7" providerId="ADAL" clId="{D48BD2AF-1AD3-4A05-81D0-A1E4940F2D5D}" dt="2023-10-04T10:07:21.517" v="901" actId="1076"/>
          <ac:picMkLst>
            <pc:docMk/>
            <pc:sldMk cId="2944571257" sldId="287"/>
            <ac:picMk id="6" creationId="{99515A32-CCE7-0AA9-C4F7-21AB5DCD7E00}"/>
          </ac:picMkLst>
        </pc:picChg>
        <pc:picChg chg="mod">
          <ac:chgData name="Teuku Raja Irfan Radarma" userId="cf428174-95ba-4576-8554-3a3b8ffa52b7" providerId="ADAL" clId="{D48BD2AF-1AD3-4A05-81D0-A1E4940F2D5D}" dt="2023-10-04T10:07:25.480" v="902" actId="1076"/>
          <ac:picMkLst>
            <pc:docMk/>
            <pc:sldMk cId="2944571257" sldId="287"/>
            <ac:picMk id="8" creationId="{95FF4AFB-2361-171E-5047-FB8323007CE7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9" creationId="{578BE741-38AE-C325-A1FE-287FB7940013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10" creationId="{E6D1CB21-AFAC-235A-7264-C68ABBFAABE1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2" creationId="{34592E89-9D9F-7DFD-93A4-95A5A87CD722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4" creationId="{91983820-EB02-5779-085E-C8724007201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6" creationId="{F2B846F4-DA3C-D2F0-00A0-7D29750B39C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8" creationId="{BDC1A332-B843-9217-72AE-169FCD24C796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0" creationId="{D0375902-96A1-8A09-91B0-85431F42FCC8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2" creationId="{E242E575-C339-005F-28E8-0B31471B4CA5}"/>
          </ac:picMkLst>
        </pc:picChg>
        <pc:picChg chg="add mod">
          <ac:chgData name="Teuku Raja Irfan Radarma" userId="cf428174-95ba-4576-8554-3a3b8ffa52b7" providerId="ADAL" clId="{D48BD2AF-1AD3-4A05-81D0-A1E4940F2D5D}" dt="2023-10-04T11:31:34.988" v="921" actId="1076"/>
          <ac:picMkLst>
            <pc:docMk/>
            <pc:sldMk cId="2944571257" sldId="287"/>
            <ac:picMk id="24" creationId="{AA87DFA7-4DF4-D3E0-9F4A-AF695945EA1E}"/>
          </ac:picMkLst>
        </pc:picChg>
        <pc:picChg chg="add mod">
          <ac:chgData name="Teuku Raja Irfan Radarma" userId="cf428174-95ba-4576-8554-3a3b8ffa52b7" providerId="ADAL" clId="{D48BD2AF-1AD3-4A05-81D0-A1E4940F2D5D}" dt="2023-10-04T11:31:54.755" v="938" actId="571"/>
          <ac:picMkLst>
            <pc:docMk/>
            <pc:sldMk cId="2944571257" sldId="287"/>
            <ac:picMk id="26" creationId="{46BD137C-FF83-D62F-D90C-94E0896A8CFC}"/>
          </ac:picMkLst>
        </pc:picChg>
        <pc:picChg chg="add mod">
          <ac:chgData name="Teuku Raja Irfan Radarma" userId="cf428174-95ba-4576-8554-3a3b8ffa52b7" providerId="ADAL" clId="{D48BD2AF-1AD3-4A05-81D0-A1E4940F2D5D}" dt="2023-10-04T11:32:01.604" v="939" actId="571"/>
          <ac:picMkLst>
            <pc:docMk/>
            <pc:sldMk cId="2944571257" sldId="287"/>
            <ac:picMk id="28" creationId="{90681D79-D507-40C0-CCA4-529D962D4EAA}"/>
          </ac:picMkLst>
        </pc:picChg>
        <pc:cxnChg chg="add del mod">
          <ac:chgData name="Teuku Raja Irfan Radarma" userId="cf428174-95ba-4576-8554-3a3b8ffa52b7" providerId="ADAL" clId="{D48BD2AF-1AD3-4A05-81D0-A1E4940F2D5D}" dt="2023-10-04T10:03:40.302" v="850" actId="478"/>
          <ac:cxnSpMkLst>
            <pc:docMk/>
            <pc:sldMk cId="2944571257" sldId="287"/>
            <ac:cxnSpMk id="13" creationId="{92BB5115-6116-6ABE-768F-10E679C379F2}"/>
          </ac:cxnSpMkLst>
        </pc:cxnChg>
      </pc:sldChg>
      <pc:sldChg chg="delSp add mod ord modAnim">
        <pc:chgData name="Teuku Raja Irfan Radarma" userId="cf428174-95ba-4576-8554-3a3b8ffa52b7" providerId="ADAL" clId="{D48BD2AF-1AD3-4A05-81D0-A1E4940F2D5D}" dt="2023-10-04T11:33:28.859" v="949"/>
        <pc:sldMkLst>
          <pc:docMk/>
          <pc:sldMk cId="378410288" sldId="288"/>
        </pc:sldMkLst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5" creationId="{DABC45E2-1014-95A3-7C1A-9192FB54F487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7" creationId="{F97647AD-C34E-A0D5-2249-D2EBA94130DF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9" creationId="{61C5D368-F61A-1618-53CB-712A0F36A866}"/>
          </ac:spMkLst>
        </pc:sp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4" creationId="{AA87DFA7-4DF4-D3E0-9F4A-AF695945EA1E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6" creationId="{46BD137C-FF83-D62F-D90C-94E0896A8CFC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8" creationId="{90681D79-D507-40C0-CCA4-529D962D4EAA}"/>
          </ac:picMkLst>
        </pc:picChg>
      </pc:sldChg>
      <pc:sldChg chg="new del">
        <pc:chgData name="Teuku Raja Irfan Radarma" userId="cf428174-95ba-4576-8554-3a3b8ffa52b7" providerId="ADAL" clId="{D48BD2AF-1AD3-4A05-81D0-A1E4940F2D5D}" dt="2023-10-04T10:08:16.250" v="904" actId="47"/>
        <pc:sldMkLst>
          <pc:docMk/>
          <pc:sldMk cId="888989557" sldId="288"/>
        </pc:sldMkLst>
      </pc:sldChg>
      <pc:sldMasterChg chg="modSldLayout">
        <pc:chgData name="Teuku Raja Irfan Radarma" userId="cf428174-95ba-4576-8554-3a3b8ffa52b7" providerId="ADAL" clId="{D48BD2AF-1AD3-4A05-81D0-A1E4940F2D5D}" dt="2023-10-03T11:51:39.091" v="4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48BD2AF-1AD3-4A05-81D0-A1E4940F2D5D}" dt="2023-10-03T11:51:39.091" v="4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D48BD2AF-1AD3-4A05-81D0-A1E4940F2D5D}" dt="2023-10-03T11:51:27.625" v="3" actId="207"/>
            <ac:spMkLst>
              <pc:docMk/>
              <pc:sldMasterMk cId="856379123" sldId="2147483648"/>
              <pc:sldLayoutMk cId="2508048250" sldId="2147483662"/>
              <ac:spMk id="27" creationId="{2CA05F37-39C4-C373-C6E3-FCC40B7E86B3}"/>
            </ac:spMkLst>
          </pc:spChg>
          <pc:spChg chg="mod">
            <ac:chgData name="Teuku Raja Irfan Radarma" userId="cf428174-95ba-4576-8554-3a3b8ffa52b7" providerId="ADAL" clId="{D48BD2AF-1AD3-4A05-81D0-A1E4940F2D5D}" dt="2023-10-03T11:51:39.091" v="4" actId="207"/>
            <ac:spMkLst>
              <pc:docMk/>
              <pc:sldMasterMk cId="856379123" sldId="2147483648"/>
              <pc:sldLayoutMk cId="2508048250" sldId="2147483662"/>
              <ac:spMk id="62" creationId="{26DA56AC-DF3B-9666-D907-493DFD46D663}"/>
            </ac:spMkLst>
          </pc:spChg>
          <pc:cxnChg chg="mod">
            <ac:chgData name="Teuku Raja Irfan Radarma" userId="cf428174-95ba-4576-8554-3a3b8ffa52b7" providerId="ADAL" clId="{D48BD2AF-1AD3-4A05-81D0-A1E4940F2D5D}" dt="2023-10-03T11:51:16.913" v="1" actId="208"/>
            <ac:cxnSpMkLst>
              <pc:docMk/>
              <pc:sldMasterMk cId="856379123" sldId="2147483648"/>
              <pc:sldLayoutMk cId="2508048250" sldId="2147483662"/>
              <ac:cxnSpMk id="49" creationId="{31110DE0-946B-0109-CC61-EBD9C39CF3BE}"/>
            </ac:cxnSpMkLst>
          </pc:cxn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0E12F7-3D91-4CDD-BD2B-899F5F04FD5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59337A-AF5E-4940-8B84-622F6706CD3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Mengurangi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Pengulangan</a:t>
          </a:r>
          <a:r>
            <a:rPr lang="en-US" b="1" dirty="0"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7FAB1B9B-C6F1-49F4-9F50-4E581FD4162A}" type="parTrans" cxnId="{A8F13E2E-5DD2-444F-8F85-AFCB3A1E81EC}">
      <dgm:prSet/>
      <dgm:spPr/>
      <dgm:t>
        <a:bodyPr/>
        <a:lstStyle/>
        <a:p>
          <a:endParaRPr lang="en-US"/>
        </a:p>
      </dgm:t>
    </dgm:pt>
    <dgm:pt modelId="{C0298DC4-CB7F-4AC1-A98B-822BC2F422BB}" type="sibTrans" cxnId="{A8F13E2E-5DD2-444F-8F85-AFCB3A1E81EC}">
      <dgm:prSet/>
      <dgm:spPr/>
      <dgm:t>
        <a:bodyPr/>
        <a:lstStyle/>
        <a:p>
          <a:endParaRPr lang="en-US"/>
        </a:p>
      </dgm:t>
    </dgm:pt>
    <dgm:pt modelId="{FCE3E9C3-E788-4B8B-9A08-60046BCA142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Mencapai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Independensi</a:t>
          </a:r>
          <a:r>
            <a:rPr lang="en-US" b="1" dirty="0"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F4A1ED37-EF02-4143-B5F3-FF31DD87893A}" type="parTrans" cxnId="{99BCDC41-C5A4-4F35-9F09-B5CA98E999AA}">
      <dgm:prSet/>
      <dgm:spPr/>
      <dgm:t>
        <a:bodyPr/>
        <a:lstStyle/>
        <a:p>
          <a:endParaRPr lang="en-US"/>
        </a:p>
      </dgm:t>
    </dgm:pt>
    <dgm:pt modelId="{99E48AEC-D6B7-4C59-BAE4-C0AFF68EB5A8}" type="sibTrans" cxnId="{99BCDC41-C5A4-4F35-9F09-B5CA98E999AA}">
      <dgm:prSet/>
      <dgm:spPr/>
      <dgm:t>
        <a:bodyPr/>
        <a:lstStyle/>
        <a:p>
          <a:endParaRPr lang="en-US"/>
        </a:p>
      </dgm:t>
    </dgm:pt>
    <dgm:pt modelId="{0056326D-71A2-49BE-8212-059ED77018D4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dirty="0" err="1">
              <a:solidFill>
                <a:srgbClr val="000000"/>
              </a:solidFill>
              <a:latin typeface="+mn-lt"/>
            </a:rPr>
            <a:t>Spesifikasi</a:t>
          </a:r>
          <a:r>
            <a:rPr lang="en-ID" dirty="0">
              <a:solidFill>
                <a:srgbClr val="000000"/>
              </a:solidFill>
              <a:latin typeface="+mn-lt"/>
            </a:rPr>
            <a:t> data </a:t>
          </a:r>
          <a:r>
            <a:rPr lang="en-ID" dirty="0" err="1">
              <a:solidFill>
                <a:srgbClr val="000000"/>
              </a:solidFill>
              <a:latin typeface="+mn-lt"/>
            </a:rPr>
            <a:t>disimpan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dalam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skema</a:t>
          </a:r>
          <a:r>
            <a:rPr lang="en-ID" dirty="0">
              <a:solidFill>
                <a:srgbClr val="000000"/>
              </a:solidFill>
              <a:latin typeface="+mn-lt"/>
            </a:rPr>
            <a:t> pada </a:t>
          </a:r>
          <a:r>
            <a:rPr lang="en-ID" dirty="0" err="1">
              <a:solidFill>
                <a:srgbClr val="000000"/>
              </a:solidFill>
              <a:latin typeface="+mn-lt"/>
            </a:rPr>
            <a:t>tiap</a:t>
          </a:r>
          <a:r>
            <a:rPr lang="en-ID" dirty="0">
              <a:solidFill>
                <a:srgbClr val="000000"/>
              </a:solidFill>
              <a:latin typeface="+mn-lt"/>
            </a:rPr>
            <a:t> program </a:t>
          </a:r>
          <a:r>
            <a:rPr lang="en-ID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dirty="0">
              <a:solidFill>
                <a:srgbClr val="000000"/>
              </a:solidFill>
              <a:latin typeface="+mn-lt"/>
            </a:rPr>
            <a:t>. </a:t>
          </a:r>
          <a:r>
            <a:rPr lang="en-ID" dirty="0" err="1">
              <a:solidFill>
                <a:srgbClr val="000000"/>
              </a:solidFill>
              <a:latin typeface="+mn-lt"/>
            </a:rPr>
            <a:t>Perubahan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dapat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dibuat</a:t>
          </a:r>
          <a:r>
            <a:rPr lang="en-ID" dirty="0">
              <a:solidFill>
                <a:srgbClr val="000000"/>
              </a:solidFill>
              <a:latin typeface="+mn-lt"/>
            </a:rPr>
            <a:t> pada </a:t>
          </a:r>
          <a:r>
            <a:rPr lang="en-ID" dirty="0" err="1">
              <a:solidFill>
                <a:srgbClr val="000000"/>
              </a:solidFill>
              <a:latin typeface="+mn-lt"/>
            </a:rPr>
            <a:t>struktur</a:t>
          </a:r>
          <a:r>
            <a:rPr lang="en-ID" dirty="0">
              <a:solidFill>
                <a:srgbClr val="000000"/>
              </a:solidFill>
              <a:latin typeface="+mn-lt"/>
            </a:rPr>
            <a:t> data </a:t>
          </a:r>
          <a:r>
            <a:rPr lang="en-ID" dirty="0" err="1">
              <a:solidFill>
                <a:srgbClr val="000000"/>
              </a:solidFill>
              <a:latin typeface="+mn-lt"/>
            </a:rPr>
            <a:t>tanpa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mempengaruhi</a:t>
          </a:r>
          <a:r>
            <a:rPr lang="en-ID" dirty="0">
              <a:solidFill>
                <a:srgbClr val="000000"/>
              </a:solidFill>
              <a:latin typeface="+mn-lt"/>
            </a:rPr>
            <a:t> program yang </a:t>
          </a:r>
          <a:r>
            <a:rPr lang="en-ID" dirty="0" err="1">
              <a:solidFill>
                <a:srgbClr val="000000"/>
              </a:solidFill>
              <a:latin typeface="+mn-lt"/>
            </a:rPr>
            <a:t>mengakses</a:t>
          </a:r>
          <a:r>
            <a:rPr lang="en-ID" dirty="0">
              <a:solidFill>
                <a:srgbClr val="000000"/>
              </a:solidFill>
              <a:latin typeface="+mn-lt"/>
            </a:rPr>
            <a:t> data</a:t>
          </a:r>
          <a:endParaRPr lang="en-US" dirty="0">
            <a:latin typeface="+mn-lt"/>
          </a:endParaRPr>
        </a:p>
      </dgm:t>
    </dgm:pt>
    <dgm:pt modelId="{708F6A8B-341C-4EC7-90A8-DC6787642E0B}" type="parTrans" cxnId="{4A71642D-E1D9-4B91-A74C-45100613C4E2}">
      <dgm:prSet/>
      <dgm:spPr/>
      <dgm:t>
        <a:bodyPr/>
        <a:lstStyle/>
        <a:p>
          <a:endParaRPr lang="en-US"/>
        </a:p>
      </dgm:t>
    </dgm:pt>
    <dgm:pt modelId="{D668EF74-F516-41EC-B491-C61FED81277C}" type="sibTrans" cxnId="{4A71642D-E1D9-4B91-A74C-45100613C4E2}">
      <dgm:prSet/>
      <dgm:spPr/>
      <dgm:t>
        <a:bodyPr/>
        <a:lstStyle/>
        <a:p>
          <a:endParaRPr lang="en-US"/>
        </a:p>
      </dgm:t>
    </dgm:pt>
    <dgm:pt modelId="{E1870303-509A-4A05-9814-A005D87E64A5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Mengintegrasikan</a:t>
          </a:r>
          <a:r>
            <a:rPr lang="en-US" b="1" dirty="0">
              <a:latin typeface="+mn-lt"/>
            </a:rPr>
            <a:t>  Data </a:t>
          </a:r>
          <a:r>
            <a:rPr lang="en-US" b="1" dirty="0" err="1">
              <a:latin typeface="+mn-lt"/>
            </a:rPr>
            <a:t>Beberapa</a:t>
          </a:r>
          <a:r>
            <a:rPr lang="en-US" b="1" dirty="0">
              <a:latin typeface="+mn-lt"/>
            </a:rPr>
            <a:t> File</a:t>
          </a:r>
          <a:endParaRPr lang="en-US" dirty="0">
            <a:latin typeface="+mn-lt"/>
          </a:endParaRPr>
        </a:p>
      </dgm:t>
    </dgm:pt>
    <dgm:pt modelId="{C76B1A56-E6DB-4D38-BB55-C55537A51955}" type="parTrans" cxnId="{4D778F0E-BAC2-495F-B18D-E39931A2C402}">
      <dgm:prSet/>
      <dgm:spPr/>
      <dgm:t>
        <a:bodyPr/>
        <a:lstStyle/>
        <a:p>
          <a:endParaRPr lang="en-US"/>
        </a:p>
      </dgm:t>
    </dgm:pt>
    <dgm:pt modelId="{7BB81DF4-DEAD-4BBB-81BA-FB1FACA97533}" type="sibTrans" cxnId="{4D778F0E-BAC2-495F-B18D-E39931A2C402}">
      <dgm:prSet/>
      <dgm:spPr/>
      <dgm:t>
        <a:bodyPr/>
        <a:lstStyle/>
        <a:p>
          <a:endParaRPr lang="en-US"/>
        </a:p>
      </dgm:t>
    </dgm:pt>
    <dgm:pt modelId="{66AA1F10-37CD-4EEF-B979-1BE28010D2CC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dirty="0" err="1">
              <a:solidFill>
                <a:srgbClr val="000000"/>
              </a:solidFill>
              <a:latin typeface="+mn-lt"/>
            </a:rPr>
            <a:t>Saat</a:t>
          </a:r>
          <a:r>
            <a:rPr lang="en-ID" dirty="0">
              <a:solidFill>
                <a:srgbClr val="000000"/>
              </a:solidFill>
              <a:latin typeface="+mn-lt"/>
            </a:rPr>
            <a:t> file </a:t>
          </a:r>
          <a:r>
            <a:rPr lang="en-ID" dirty="0" err="1">
              <a:solidFill>
                <a:srgbClr val="000000"/>
              </a:solidFill>
              <a:latin typeface="+mn-lt"/>
            </a:rPr>
            <a:t>dibentuk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sehingga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menyediakan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kaitan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logis</a:t>
          </a:r>
          <a:r>
            <a:rPr lang="en-ID" dirty="0">
              <a:solidFill>
                <a:srgbClr val="000000"/>
              </a:solidFill>
              <a:latin typeface="+mn-lt"/>
            </a:rPr>
            <a:t>, </a:t>
          </a:r>
          <a:r>
            <a:rPr lang="en-ID" dirty="0" err="1">
              <a:solidFill>
                <a:srgbClr val="000000"/>
              </a:solidFill>
              <a:latin typeface="+mn-lt"/>
            </a:rPr>
            <a:t>maka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fisik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bukan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menjadi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kendala</a:t>
          </a:r>
          <a:r>
            <a:rPr lang="en-ID" dirty="0">
              <a:solidFill>
                <a:srgbClr val="000000"/>
              </a:solidFill>
              <a:latin typeface="+mn-lt"/>
            </a:rPr>
            <a:t>. </a:t>
          </a:r>
          <a:r>
            <a:rPr lang="en-ID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logis</a:t>
          </a:r>
          <a:r>
            <a:rPr lang="en-ID" dirty="0">
              <a:solidFill>
                <a:srgbClr val="000000"/>
              </a:solidFill>
              <a:latin typeface="+mn-lt"/>
            </a:rPr>
            <a:t>, </a:t>
          </a:r>
          <a:r>
            <a:rPr lang="en-ID" dirty="0" err="1">
              <a:solidFill>
                <a:srgbClr val="000000"/>
              </a:solidFill>
              <a:latin typeface="+mn-lt"/>
            </a:rPr>
            <a:t>pandangan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pengguna</a:t>
          </a:r>
          <a:r>
            <a:rPr lang="en-ID" dirty="0">
              <a:solidFill>
                <a:srgbClr val="000000"/>
              </a:solidFill>
              <a:latin typeface="+mn-lt"/>
            </a:rPr>
            <a:t>, dan program </a:t>
          </a:r>
          <a:r>
            <a:rPr lang="en-ID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tidak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harus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tercermin</a:t>
          </a:r>
          <a:r>
            <a:rPr lang="en-ID" dirty="0">
              <a:solidFill>
                <a:srgbClr val="000000"/>
              </a:solidFill>
              <a:latin typeface="+mn-lt"/>
            </a:rPr>
            <a:t> pada media </a:t>
          </a:r>
          <a:r>
            <a:rPr lang="en-ID" dirty="0" err="1">
              <a:solidFill>
                <a:srgbClr val="000000"/>
              </a:solidFill>
              <a:latin typeface="+mn-lt"/>
            </a:rPr>
            <a:t>penyimpanan</a:t>
          </a:r>
          <a:r>
            <a:rPr lang="en-ID" dirty="0">
              <a:solidFill>
                <a:srgbClr val="000000"/>
              </a:solidFill>
              <a:latin typeface="+mn-lt"/>
            </a:rPr>
            <a:t> </a:t>
          </a:r>
          <a:r>
            <a:rPr lang="en-ID" dirty="0" err="1">
              <a:solidFill>
                <a:srgbClr val="000000"/>
              </a:solidFill>
              <a:latin typeface="+mn-lt"/>
            </a:rPr>
            <a:t>fisik</a:t>
          </a:r>
          <a:endParaRPr lang="en-US" dirty="0">
            <a:latin typeface="+mn-lt"/>
          </a:endParaRPr>
        </a:p>
      </dgm:t>
    </dgm:pt>
    <dgm:pt modelId="{9AE080E7-1870-44FE-BF24-DDF8648F7428}" type="parTrans" cxnId="{25D484A9-240E-4D8C-AF6B-2CB518CB7505}">
      <dgm:prSet/>
      <dgm:spPr/>
      <dgm:t>
        <a:bodyPr/>
        <a:lstStyle/>
        <a:p>
          <a:endParaRPr lang="en-US"/>
        </a:p>
      </dgm:t>
    </dgm:pt>
    <dgm:pt modelId="{F2FFE3F6-1C74-4A0F-A142-B467D99C09F4}" type="sibTrans" cxnId="{25D484A9-240E-4D8C-AF6B-2CB518CB7505}">
      <dgm:prSet/>
      <dgm:spPr/>
      <dgm:t>
        <a:bodyPr/>
        <a:lstStyle/>
        <a:p>
          <a:endParaRPr lang="en-US"/>
        </a:p>
      </dgm:t>
    </dgm:pt>
    <dgm:pt modelId="{758A3C79-B0B1-45A1-9453-0FE6EEA99AAA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Mengambil</a:t>
          </a:r>
          <a:r>
            <a:rPr lang="en-US" b="1" dirty="0">
              <a:latin typeface="+mn-lt"/>
            </a:rPr>
            <a:t> Data dan </a:t>
          </a:r>
          <a:r>
            <a:rPr lang="en-US" b="1" dirty="0" err="1">
              <a:latin typeface="+mn-lt"/>
            </a:rPr>
            <a:t>Informasi</a:t>
          </a:r>
          <a:r>
            <a:rPr lang="en-US" b="1" dirty="0">
              <a:latin typeface="+mn-lt"/>
            </a:rPr>
            <a:t> dengan </a:t>
          </a:r>
          <a:r>
            <a:rPr lang="en-US" b="1" dirty="0" err="1">
              <a:latin typeface="+mn-lt"/>
            </a:rPr>
            <a:t>Cepat</a:t>
          </a:r>
          <a:endParaRPr lang="en-US" dirty="0">
            <a:latin typeface="+mn-lt"/>
          </a:endParaRPr>
        </a:p>
      </dgm:t>
    </dgm:pt>
    <dgm:pt modelId="{14D28113-6051-4D90-A972-B88E888724BB}" type="parTrans" cxnId="{86ECF8D9-E877-4883-9C33-D669BF71E284}">
      <dgm:prSet/>
      <dgm:spPr/>
      <dgm:t>
        <a:bodyPr/>
        <a:lstStyle/>
        <a:p>
          <a:endParaRPr lang="en-US"/>
        </a:p>
      </dgm:t>
    </dgm:pt>
    <dgm:pt modelId="{17B0C364-EBFA-41B5-AD34-1CC066B0B908}" type="sibTrans" cxnId="{86ECF8D9-E877-4883-9C33-D669BF71E284}">
      <dgm:prSet/>
      <dgm:spPr/>
      <dgm:t>
        <a:bodyPr/>
        <a:lstStyle/>
        <a:p>
          <a:endParaRPr lang="en-US"/>
        </a:p>
      </dgm:t>
    </dgm:pt>
    <dgm:pt modelId="{FA62BE37-E0A6-4DB8-ABB1-7A8159E797DB}">
      <dgm:prSet phldrT="[Text]"/>
      <dgm:spPr>
        <a:solidFill>
          <a:srgbClr val="02029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 err="1">
              <a:latin typeface="+mn-lt"/>
            </a:rPr>
            <a:t>Meningkatkan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Keamanan</a:t>
          </a:r>
          <a:endParaRPr lang="en-US" dirty="0">
            <a:latin typeface="+mn-lt"/>
          </a:endParaRPr>
        </a:p>
      </dgm:t>
    </dgm:pt>
    <dgm:pt modelId="{88765101-405E-4D10-8FAB-84B65B88F824}" type="parTrans" cxnId="{3007EC86-5F2A-4DCF-98EF-2C815FC02CB6}">
      <dgm:prSet/>
      <dgm:spPr/>
      <dgm:t>
        <a:bodyPr/>
        <a:lstStyle/>
        <a:p>
          <a:endParaRPr lang="en-US"/>
        </a:p>
      </dgm:t>
    </dgm:pt>
    <dgm:pt modelId="{54AD6383-7499-4786-8E51-2A52D7D95C6C}" type="sibTrans" cxnId="{3007EC86-5F2A-4DCF-98EF-2C815FC02CB6}">
      <dgm:prSet/>
      <dgm:spPr/>
      <dgm:t>
        <a:bodyPr/>
        <a:lstStyle/>
        <a:p>
          <a:endParaRPr lang="en-US"/>
        </a:p>
      </dgm:t>
    </dgm:pt>
    <dgm:pt modelId="{848D7EEF-BE28-4B4A-8307-702FE0A53B1F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>
              <a:solidFill>
                <a:srgbClr val="000000"/>
              </a:solidFill>
              <a:effectLst/>
              <a:latin typeface="+mn-lt"/>
            </a:rPr>
            <a:t>DBMS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mengurangi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jumlah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total file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dengan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menghapus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di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berbagai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file.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selebihnya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ditempatkan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1 file</a:t>
          </a:r>
          <a:endParaRPr lang="en-US" dirty="0">
            <a:latin typeface="+mn-lt"/>
          </a:endParaRPr>
        </a:p>
      </dgm:t>
    </dgm:pt>
    <dgm:pt modelId="{EBA6E3D9-9D60-416D-8529-F9C9F4CC144E}" type="sibTrans" cxnId="{B8934CDA-9567-4C1A-848E-600433248866}">
      <dgm:prSet/>
      <dgm:spPr/>
      <dgm:t>
        <a:bodyPr/>
        <a:lstStyle/>
        <a:p>
          <a:endParaRPr lang="en-US"/>
        </a:p>
      </dgm:t>
    </dgm:pt>
    <dgm:pt modelId="{1F99DA39-D09F-40C8-94D2-282E4B58553B}" type="parTrans" cxnId="{B8934CDA-9567-4C1A-848E-600433248866}">
      <dgm:prSet/>
      <dgm:spPr/>
      <dgm:t>
        <a:bodyPr/>
        <a:lstStyle/>
        <a:p>
          <a:endParaRPr lang="en-US"/>
        </a:p>
      </dgm:t>
    </dgm:pt>
    <dgm:pt modelId="{9DE9CAB9-17EC-40A1-A7F0-87399C998EB6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Hubungan-hubungan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logis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maniplasi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serta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query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memungkinkan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pengguna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mengambil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hitungan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menit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atau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detik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dirty="0">
            <a:latin typeface="+mn-lt"/>
          </a:endParaRPr>
        </a:p>
      </dgm:t>
    </dgm:pt>
    <dgm:pt modelId="{8742F33B-2316-4342-B6C9-C0553098A518}" type="parTrans" cxnId="{EF434B10-3F81-4120-8EFF-F8D667D0ADF3}">
      <dgm:prSet/>
      <dgm:spPr/>
      <dgm:t>
        <a:bodyPr/>
        <a:lstStyle/>
        <a:p>
          <a:endParaRPr lang="en-US"/>
        </a:p>
      </dgm:t>
    </dgm:pt>
    <dgm:pt modelId="{D54C0B74-5734-48CA-8090-44EF5473ADE3}" type="sibTrans" cxnId="{EF434B10-3F81-4120-8EFF-F8D667D0ADF3}">
      <dgm:prSet/>
      <dgm:spPr/>
      <dgm:t>
        <a:bodyPr/>
        <a:lstStyle/>
        <a:p>
          <a:endParaRPr lang="en-US"/>
        </a:p>
      </dgm:t>
    </dgm:pt>
    <dgm:pt modelId="{9BD4EB11-2B03-4801-9548-CCA8B76BE049}">
      <dgm:prSet phldrT="[Text]"/>
      <dgm:spPr>
        <a:solidFill>
          <a:srgbClr val="E4D304">
            <a:alpha val="90000"/>
          </a:srgbClr>
        </a:solidFill>
      </dgm:spPr>
      <dgm:t>
        <a:bodyPr/>
        <a:lstStyle/>
        <a:p>
          <a:pPr>
            <a:buNone/>
          </a:pPr>
          <a:r>
            <a:rPr lang="en-ID" b="0" dirty="0">
              <a:solidFill>
                <a:srgbClr val="000000"/>
              </a:solidFill>
              <a:effectLst/>
              <a:latin typeface="+mn-lt"/>
            </a:rPr>
            <a:t>DBMS mainframe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maupun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komputer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mikro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menyertakan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beberapa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lapis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keamanan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seperti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kata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(password),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direktori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pemakai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, dan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(encryption)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sehingga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dikelola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akan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lebih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b="0" dirty="0" err="1">
              <a:solidFill>
                <a:srgbClr val="000000"/>
              </a:solidFill>
              <a:effectLst/>
              <a:latin typeface="+mn-lt"/>
            </a:rPr>
            <a:t>aman</a:t>
          </a:r>
          <a:r>
            <a:rPr lang="en-ID" b="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dirty="0">
            <a:latin typeface="+mn-lt"/>
          </a:endParaRPr>
        </a:p>
      </dgm:t>
    </dgm:pt>
    <dgm:pt modelId="{CD5233D8-D20C-43C1-BC35-3884BD430831}" type="parTrans" cxnId="{F63CFB7B-029B-456A-9C25-8E1F8147A0E9}">
      <dgm:prSet/>
      <dgm:spPr/>
      <dgm:t>
        <a:bodyPr/>
        <a:lstStyle/>
        <a:p>
          <a:endParaRPr lang="en-US"/>
        </a:p>
      </dgm:t>
    </dgm:pt>
    <dgm:pt modelId="{481387A5-090E-412B-BDAF-7209874EA2FC}" type="sibTrans" cxnId="{F63CFB7B-029B-456A-9C25-8E1F8147A0E9}">
      <dgm:prSet/>
      <dgm:spPr/>
      <dgm:t>
        <a:bodyPr/>
        <a:lstStyle/>
        <a:p>
          <a:endParaRPr lang="en-US"/>
        </a:p>
      </dgm:t>
    </dgm:pt>
    <dgm:pt modelId="{086B0997-647C-4633-9EC8-509C6D79C87C}" type="pres">
      <dgm:prSet presAssocID="{B30E12F7-3D91-4CDD-BD2B-899F5F04FD5B}" presName="Name0" presStyleCnt="0">
        <dgm:presLayoutVars>
          <dgm:dir/>
          <dgm:animLvl val="lvl"/>
          <dgm:resizeHandles val="exact"/>
        </dgm:presLayoutVars>
      </dgm:prSet>
      <dgm:spPr/>
    </dgm:pt>
    <dgm:pt modelId="{8E45BFB0-5F13-4BAD-87B1-856246772349}" type="pres">
      <dgm:prSet presAssocID="{2059337A-AF5E-4940-8B84-622F6706CD3B}" presName="composite" presStyleCnt="0"/>
      <dgm:spPr/>
    </dgm:pt>
    <dgm:pt modelId="{49AD21CE-6F86-49FA-8AE6-FC6402F29810}" type="pres">
      <dgm:prSet presAssocID="{2059337A-AF5E-4940-8B84-622F6706CD3B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0B899E6-B6E3-441E-918C-69F148533B45}" type="pres">
      <dgm:prSet presAssocID="{2059337A-AF5E-4940-8B84-622F6706CD3B}" presName="desTx" presStyleLbl="alignAccFollowNode1" presStyleIdx="0" presStyleCnt="5" custLinFactNeighborX="-1720">
        <dgm:presLayoutVars>
          <dgm:bulletEnabled val="1"/>
        </dgm:presLayoutVars>
      </dgm:prSet>
      <dgm:spPr/>
    </dgm:pt>
    <dgm:pt modelId="{714F54D2-479D-44C9-9034-3784CC9668A6}" type="pres">
      <dgm:prSet presAssocID="{C0298DC4-CB7F-4AC1-A98B-822BC2F422BB}" presName="space" presStyleCnt="0"/>
      <dgm:spPr/>
    </dgm:pt>
    <dgm:pt modelId="{518D3AE1-2E29-4622-8754-21E0EB382CEB}" type="pres">
      <dgm:prSet presAssocID="{FCE3E9C3-E788-4B8B-9A08-60046BCA142B}" presName="composite" presStyleCnt="0"/>
      <dgm:spPr/>
    </dgm:pt>
    <dgm:pt modelId="{18427361-55FC-409C-9A53-C9024F53CFDC}" type="pres">
      <dgm:prSet presAssocID="{FCE3E9C3-E788-4B8B-9A08-60046BCA142B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6A7C47F-F3D8-4306-B6DD-868599839857}" type="pres">
      <dgm:prSet presAssocID="{FCE3E9C3-E788-4B8B-9A08-60046BCA142B}" presName="desTx" presStyleLbl="alignAccFollowNode1" presStyleIdx="1" presStyleCnt="5" custLinFactNeighborX="-1720">
        <dgm:presLayoutVars>
          <dgm:bulletEnabled val="1"/>
        </dgm:presLayoutVars>
      </dgm:prSet>
      <dgm:spPr/>
    </dgm:pt>
    <dgm:pt modelId="{B2197222-4CA5-4533-A2BF-5E46F08FB868}" type="pres">
      <dgm:prSet presAssocID="{99E48AEC-D6B7-4C59-BAE4-C0AFF68EB5A8}" presName="space" presStyleCnt="0"/>
      <dgm:spPr/>
    </dgm:pt>
    <dgm:pt modelId="{BF33394E-2014-4259-829F-DC10256802FE}" type="pres">
      <dgm:prSet presAssocID="{E1870303-509A-4A05-9814-A005D87E64A5}" presName="composite" presStyleCnt="0"/>
      <dgm:spPr/>
    </dgm:pt>
    <dgm:pt modelId="{39752E91-4847-41B0-B6C4-824E347E1DDD}" type="pres">
      <dgm:prSet presAssocID="{E1870303-509A-4A05-9814-A005D87E64A5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565D618-711B-4E52-BED8-0DA5E802EB13}" type="pres">
      <dgm:prSet presAssocID="{E1870303-509A-4A05-9814-A005D87E64A5}" presName="desTx" presStyleLbl="alignAccFollowNode1" presStyleIdx="2" presStyleCnt="5" custLinFactNeighborX="0">
        <dgm:presLayoutVars>
          <dgm:bulletEnabled val="1"/>
        </dgm:presLayoutVars>
      </dgm:prSet>
      <dgm:spPr/>
    </dgm:pt>
    <dgm:pt modelId="{E12EA4F6-7E22-4F71-AF6A-7E773735F8EE}" type="pres">
      <dgm:prSet presAssocID="{7BB81DF4-DEAD-4BBB-81BA-FB1FACA97533}" presName="space" presStyleCnt="0"/>
      <dgm:spPr/>
    </dgm:pt>
    <dgm:pt modelId="{02E3C230-2BF1-4DFB-A85E-8E0CC54F9BDC}" type="pres">
      <dgm:prSet presAssocID="{758A3C79-B0B1-45A1-9453-0FE6EEA99AAA}" presName="composite" presStyleCnt="0"/>
      <dgm:spPr/>
    </dgm:pt>
    <dgm:pt modelId="{107EE048-A9AB-4B55-A118-1A8E2DF0B66C}" type="pres">
      <dgm:prSet presAssocID="{758A3C79-B0B1-45A1-9453-0FE6EEA99AA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56989392-EB4B-4A55-B1C4-889DB73389A7}" type="pres">
      <dgm:prSet presAssocID="{758A3C79-B0B1-45A1-9453-0FE6EEA99AAA}" presName="desTx" presStyleLbl="alignAccFollowNode1" presStyleIdx="3" presStyleCnt="5" custLinFactNeighborX="854">
        <dgm:presLayoutVars>
          <dgm:bulletEnabled val="1"/>
        </dgm:presLayoutVars>
      </dgm:prSet>
      <dgm:spPr/>
    </dgm:pt>
    <dgm:pt modelId="{7F61DD14-7E53-4F43-BFB5-EE789647FA27}" type="pres">
      <dgm:prSet presAssocID="{17B0C364-EBFA-41B5-AD34-1CC066B0B908}" presName="space" presStyleCnt="0"/>
      <dgm:spPr/>
    </dgm:pt>
    <dgm:pt modelId="{A2324F12-9064-4BDE-9704-09F39F294BC7}" type="pres">
      <dgm:prSet presAssocID="{FA62BE37-E0A6-4DB8-ABB1-7A8159E797DB}" presName="composite" presStyleCnt="0"/>
      <dgm:spPr/>
    </dgm:pt>
    <dgm:pt modelId="{229E1916-D7B5-4792-861B-649F492D7262}" type="pres">
      <dgm:prSet presAssocID="{FA62BE37-E0A6-4DB8-ABB1-7A8159E797D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533B79DD-AEDD-47A3-8B85-E6697EC388D1}" type="pres">
      <dgm:prSet presAssocID="{FA62BE37-E0A6-4DB8-ABB1-7A8159E797D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0873E00-8AF7-426A-A450-BAF9525BDD05}" type="presOf" srcId="{E1870303-509A-4A05-9814-A005D87E64A5}" destId="{39752E91-4847-41B0-B6C4-824E347E1DDD}" srcOrd="0" destOrd="0" presId="urn:microsoft.com/office/officeart/2005/8/layout/hList1"/>
    <dgm:cxn modelId="{2FF5E50B-99EB-484B-8E66-D1227F0AAF54}" type="presOf" srcId="{9BD4EB11-2B03-4801-9548-CCA8B76BE049}" destId="{533B79DD-AEDD-47A3-8B85-E6697EC388D1}" srcOrd="0" destOrd="0" presId="urn:microsoft.com/office/officeart/2005/8/layout/hList1"/>
    <dgm:cxn modelId="{4D778F0E-BAC2-495F-B18D-E39931A2C402}" srcId="{B30E12F7-3D91-4CDD-BD2B-899F5F04FD5B}" destId="{E1870303-509A-4A05-9814-A005D87E64A5}" srcOrd="2" destOrd="0" parTransId="{C76B1A56-E6DB-4D38-BB55-C55537A51955}" sibTransId="{7BB81DF4-DEAD-4BBB-81BA-FB1FACA97533}"/>
    <dgm:cxn modelId="{EF434B10-3F81-4120-8EFF-F8D667D0ADF3}" srcId="{758A3C79-B0B1-45A1-9453-0FE6EEA99AAA}" destId="{9DE9CAB9-17EC-40A1-A7F0-87399C998EB6}" srcOrd="0" destOrd="0" parTransId="{8742F33B-2316-4342-B6C9-C0553098A518}" sibTransId="{D54C0B74-5734-48CA-8090-44EF5473ADE3}"/>
    <dgm:cxn modelId="{2E2CD62B-D7F5-4955-9F7E-ED936F658E56}" type="presOf" srcId="{0056326D-71A2-49BE-8212-059ED77018D4}" destId="{46A7C47F-F3D8-4306-B6DD-868599839857}" srcOrd="0" destOrd="0" presId="urn:microsoft.com/office/officeart/2005/8/layout/hList1"/>
    <dgm:cxn modelId="{4A71642D-E1D9-4B91-A74C-45100613C4E2}" srcId="{FCE3E9C3-E788-4B8B-9A08-60046BCA142B}" destId="{0056326D-71A2-49BE-8212-059ED77018D4}" srcOrd="0" destOrd="0" parTransId="{708F6A8B-341C-4EC7-90A8-DC6787642E0B}" sibTransId="{D668EF74-F516-41EC-B491-C61FED81277C}"/>
    <dgm:cxn modelId="{A8F13E2E-5DD2-444F-8F85-AFCB3A1E81EC}" srcId="{B30E12F7-3D91-4CDD-BD2B-899F5F04FD5B}" destId="{2059337A-AF5E-4940-8B84-622F6706CD3B}" srcOrd="0" destOrd="0" parTransId="{7FAB1B9B-C6F1-49F4-9F50-4E581FD4162A}" sibTransId="{C0298DC4-CB7F-4AC1-A98B-822BC2F422BB}"/>
    <dgm:cxn modelId="{99BCDC41-C5A4-4F35-9F09-B5CA98E999AA}" srcId="{B30E12F7-3D91-4CDD-BD2B-899F5F04FD5B}" destId="{FCE3E9C3-E788-4B8B-9A08-60046BCA142B}" srcOrd="1" destOrd="0" parTransId="{F4A1ED37-EF02-4143-B5F3-FF31DD87893A}" sibTransId="{99E48AEC-D6B7-4C59-BAE4-C0AFF68EB5A8}"/>
    <dgm:cxn modelId="{F63CFB7B-029B-456A-9C25-8E1F8147A0E9}" srcId="{FA62BE37-E0A6-4DB8-ABB1-7A8159E797DB}" destId="{9BD4EB11-2B03-4801-9548-CCA8B76BE049}" srcOrd="0" destOrd="0" parTransId="{CD5233D8-D20C-43C1-BC35-3884BD430831}" sibTransId="{481387A5-090E-412B-BDAF-7209874EA2FC}"/>
    <dgm:cxn modelId="{3007EC86-5F2A-4DCF-98EF-2C815FC02CB6}" srcId="{B30E12F7-3D91-4CDD-BD2B-899F5F04FD5B}" destId="{FA62BE37-E0A6-4DB8-ABB1-7A8159E797DB}" srcOrd="4" destOrd="0" parTransId="{88765101-405E-4D10-8FAB-84B65B88F824}" sibTransId="{54AD6383-7499-4786-8E51-2A52D7D95C6C}"/>
    <dgm:cxn modelId="{D43F618F-619A-4F14-8B84-C1A982A6FD8B}" type="presOf" srcId="{848D7EEF-BE28-4B4A-8307-702FE0A53B1F}" destId="{C0B899E6-B6E3-441E-918C-69F148533B45}" srcOrd="0" destOrd="0" presId="urn:microsoft.com/office/officeart/2005/8/layout/hList1"/>
    <dgm:cxn modelId="{25D484A9-240E-4D8C-AF6B-2CB518CB7505}" srcId="{E1870303-509A-4A05-9814-A005D87E64A5}" destId="{66AA1F10-37CD-4EEF-B979-1BE28010D2CC}" srcOrd="0" destOrd="0" parTransId="{9AE080E7-1870-44FE-BF24-DDF8648F7428}" sibTransId="{F2FFE3F6-1C74-4A0F-A142-B467D99C09F4}"/>
    <dgm:cxn modelId="{6E14E2BD-7E10-4693-A38E-2B8ED0770166}" type="presOf" srcId="{9DE9CAB9-17EC-40A1-A7F0-87399C998EB6}" destId="{56989392-EB4B-4A55-B1C4-889DB73389A7}" srcOrd="0" destOrd="0" presId="urn:microsoft.com/office/officeart/2005/8/layout/hList1"/>
    <dgm:cxn modelId="{943610C7-8B9B-4ECA-8C79-3932DB4D3AF6}" type="presOf" srcId="{FCE3E9C3-E788-4B8B-9A08-60046BCA142B}" destId="{18427361-55FC-409C-9A53-C9024F53CFDC}" srcOrd="0" destOrd="0" presId="urn:microsoft.com/office/officeart/2005/8/layout/hList1"/>
    <dgm:cxn modelId="{6D1AF9D8-6061-46CC-BA87-4ADA2232BA02}" type="presOf" srcId="{FA62BE37-E0A6-4DB8-ABB1-7A8159E797DB}" destId="{229E1916-D7B5-4792-861B-649F492D7262}" srcOrd="0" destOrd="0" presId="urn:microsoft.com/office/officeart/2005/8/layout/hList1"/>
    <dgm:cxn modelId="{86ECF8D9-E877-4883-9C33-D669BF71E284}" srcId="{B30E12F7-3D91-4CDD-BD2B-899F5F04FD5B}" destId="{758A3C79-B0B1-45A1-9453-0FE6EEA99AAA}" srcOrd="3" destOrd="0" parTransId="{14D28113-6051-4D90-A972-B88E888724BB}" sibTransId="{17B0C364-EBFA-41B5-AD34-1CC066B0B908}"/>
    <dgm:cxn modelId="{B8934CDA-9567-4C1A-848E-600433248866}" srcId="{2059337A-AF5E-4940-8B84-622F6706CD3B}" destId="{848D7EEF-BE28-4B4A-8307-702FE0A53B1F}" srcOrd="0" destOrd="0" parTransId="{1F99DA39-D09F-40C8-94D2-282E4B58553B}" sibTransId="{EBA6E3D9-9D60-416D-8529-F9C9F4CC144E}"/>
    <dgm:cxn modelId="{F44145E6-28BF-49D5-AB67-3D10C621FC0F}" type="presOf" srcId="{B30E12F7-3D91-4CDD-BD2B-899F5F04FD5B}" destId="{086B0997-647C-4633-9EC8-509C6D79C87C}" srcOrd="0" destOrd="0" presId="urn:microsoft.com/office/officeart/2005/8/layout/hList1"/>
    <dgm:cxn modelId="{689764F2-1333-48DA-9296-0E2CD8143C76}" type="presOf" srcId="{2059337A-AF5E-4940-8B84-622F6706CD3B}" destId="{49AD21CE-6F86-49FA-8AE6-FC6402F29810}" srcOrd="0" destOrd="0" presId="urn:microsoft.com/office/officeart/2005/8/layout/hList1"/>
    <dgm:cxn modelId="{B7478AF6-86AC-489A-8E3B-854A0395DFEA}" type="presOf" srcId="{758A3C79-B0B1-45A1-9453-0FE6EEA99AAA}" destId="{107EE048-A9AB-4B55-A118-1A8E2DF0B66C}" srcOrd="0" destOrd="0" presId="urn:microsoft.com/office/officeart/2005/8/layout/hList1"/>
    <dgm:cxn modelId="{EF7B04FB-455A-452C-96E5-9B6598BD62F1}" type="presOf" srcId="{66AA1F10-37CD-4EEF-B979-1BE28010D2CC}" destId="{6565D618-711B-4E52-BED8-0DA5E802EB13}" srcOrd="0" destOrd="0" presId="urn:microsoft.com/office/officeart/2005/8/layout/hList1"/>
    <dgm:cxn modelId="{C28BC48B-014B-440A-B80C-2C379175B9CA}" type="presParOf" srcId="{086B0997-647C-4633-9EC8-509C6D79C87C}" destId="{8E45BFB0-5F13-4BAD-87B1-856246772349}" srcOrd="0" destOrd="0" presId="urn:microsoft.com/office/officeart/2005/8/layout/hList1"/>
    <dgm:cxn modelId="{6390AACF-CEA6-4511-BF6E-F631E4702D08}" type="presParOf" srcId="{8E45BFB0-5F13-4BAD-87B1-856246772349}" destId="{49AD21CE-6F86-49FA-8AE6-FC6402F29810}" srcOrd="0" destOrd="0" presId="urn:microsoft.com/office/officeart/2005/8/layout/hList1"/>
    <dgm:cxn modelId="{59F63FAA-BF99-435A-8B20-F0A45C7834C3}" type="presParOf" srcId="{8E45BFB0-5F13-4BAD-87B1-856246772349}" destId="{C0B899E6-B6E3-441E-918C-69F148533B45}" srcOrd="1" destOrd="0" presId="urn:microsoft.com/office/officeart/2005/8/layout/hList1"/>
    <dgm:cxn modelId="{A6A99300-7AE4-408D-88C6-4A6097D5ED7D}" type="presParOf" srcId="{086B0997-647C-4633-9EC8-509C6D79C87C}" destId="{714F54D2-479D-44C9-9034-3784CC9668A6}" srcOrd="1" destOrd="0" presId="urn:microsoft.com/office/officeart/2005/8/layout/hList1"/>
    <dgm:cxn modelId="{39F62055-8A3C-4C2B-9EE0-D6D6D5873053}" type="presParOf" srcId="{086B0997-647C-4633-9EC8-509C6D79C87C}" destId="{518D3AE1-2E29-4622-8754-21E0EB382CEB}" srcOrd="2" destOrd="0" presId="urn:microsoft.com/office/officeart/2005/8/layout/hList1"/>
    <dgm:cxn modelId="{1ED36312-3E5C-4B7D-884E-221B514EDA5B}" type="presParOf" srcId="{518D3AE1-2E29-4622-8754-21E0EB382CEB}" destId="{18427361-55FC-409C-9A53-C9024F53CFDC}" srcOrd="0" destOrd="0" presId="urn:microsoft.com/office/officeart/2005/8/layout/hList1"/>
    <dgm:cxn modelId="{5A85F990-F0ED-495A-BA54-C28740ACFB7A}" type="presParOf" srcId="{518D3AE1-2E29-4622-8754-21E0EB382CEB}" destId="{46A7C47F-F3D8-4306-B6DD-868599839857}" srcOrd="1" destOrd="0" presId="urn:microsoft.com/office/officeart/2005/8/layout/hList1"/>
    <dgm:cxn modelId="{AD4FBAC8-0A99-48BB-AB26-73A3CF3DF00C}" type="presParOf" srcId="{086B0997-647C-4633-9EC8-509C6D79C87C}" destId="{B2197222-4CA5-4533-A2BF-5E46F08FB868}" srcOrd="3" destOrd="0" presId="urn:microsoft.com/office/officeart/2005/8/layout/hList1"/>
    <dgm:cxn modelId="{6DCB244A-E02F-4122-B1FC-FACB568D37BB}" type="presParOf" srcId="{086B0997-647C-4633-9EC8-509C6D79C87C}" destId="{BF33394E-2014-4259-829F-DC10256802FE}" srcOrd="4" destOrd="0" presId="urn:microsoft.com/office/officeart/2005/8/layout/hList1"/>
    <dgm:cxn modelId="{363AE1A2-F7FB-43BE-9C08-32700BE8864D}" type="presParOf" srcId="{BF33394E-2014-4259-829F-DC10256802FE}" destId="{39752E91-4847-41B0-B6C4-824E347E1DDD}" srcOrd="0" destOrd="0" presId="urn:microsoft.com/office/officeart/2005/8/layout/hList1"/>
    <dgm:cxn modelId="{40112BE5-7186-49E3-B9E5-0543D0BFDA80}" type="presParOf" srcId="{BF33394E-2014-4259-829F-DC10256802FE}" destId="{6565D618-711B-4E52-BED8-0DA5E802EB13}" srcOrd="1" destOrd="0" presId="urn:microsoft.com/office/officeart/2005/8/layout/hList1"/>
    <dgm:cxn modelId="{D6E5922F-8EF2-4CBB-98B9-9E130922A09D}" type="presParOf" srcId="{086B0997-647C-4633-9EC8-509C6D79C87C}" destId="{E12EA4F6-7E22-4F71-AF6A-7E773735F8EE}" srcOrd="5" destOrd="0" presId="urn:microsoft.com/office/officeart/2005/8/layout/hList1"/>
    <dgm:cxn modelId="{3DD2C3A8-AF07-460C-B337-49020D1F9095}" type="presParOf" srcId="{086B0997-647C-4633-9EC8-509C6D79C87C}" destId="{02E3C230-2BF1-4DFB-A85E-8E0CC54F9BDC}" srcOrd="6" destOrd="0" presId="urn:microsoft.com/office/officeart/2005/8/layout/hList1"/>
    <dgm:cxn modelId="{4084D0F3-7FA9-4B4F-8B0C-63D208F5C1A2}" type="presParOf" srcId="{02E3C230-2BF1-4DFB-A85E-8E0CC54F9BDC}" destId="{107EE048-A9AB-4B55-A118-1A8E2DF0B66C}" srcOrd="0" destOrd="0" presId="urn:microsoft.com/office/officeart/2005/8/layout/hList1"/>
    <dgm:cxn modelId="{DC5700B8-A02F-4B7D-8116-7A1DBFB836EF}" type="presParOf" srcId="{02E3C230-2BF1-4DFB-A85E-8E0CC54F9BDC}" destId="{56989392-EB4B-4A55-B1C4-889DB73389A7}" srcOrd="1" destOrd="0" presId="urn:microsoft.com/office/officeart/2005/8/layout/hList1"/>
    <dgm:cxn modelId="{33D73800-DF30-4927-9732-3B4E8FEC20BE}" type="presParOf" srcId="{086B0997-647C-4633-9EC8-509C6D79C87C}" destId="{7F61DD14-7E53-4F43-BFB5-EE789647FA27}" srcOrd="7" destOrd="0" presId="urn:microsoft.com/office/officeart/2005/8/layout/hList1"/>
    <dgm:cxn modelId="{1070FB97-3E97-4E47-ACE8-4C1CEF6A5267}" type="presParOf" srcId="{086B0997-647C-4633-9EC8-509C6D79C87C}" destId="{A2324F12-9064-4BDE-9704-09F39F294BC7}" srcOrd="8" destOrd="0" presId="urn:microsoft.com/office/officeart/2005/8/layout/hList1"/>
    <dgm:cxn modelId="{C7A2819F-8752-4EB6-93AE-5D6360D878CE}" type="presParOf" srcId="{A2324F12-9064-4BDE-9704-09F39F294BC7}" destId="{229E1916-D7B5-4792-861B-649F492D7262}" srcOrd="0" destOrd="0" presId="urn:microsoft.com/office/officeart/2005/8/layout/hList1"/>
    <dgm:cxn modelId="{D6123202-2B73-47A8-9DED-50EB8AEAC586}" type="presParOf" srcId="{A2324F12-9064-4BDE-9704-09F39F294BC7}" destId="{533B79DD-AEDD-47A3-8B85-E6697EC388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D21CE-6F86-49FA-8AE6-FC6402F29810}">
      <dsp:nvSpPr>
        <dsp:cNvPr id="0" name=""/>
        <dsp:cNvSpPr/>
      </dsp:nvSpPr>
      <dsp:spPr>
        <a:xfrm>
          <a:off x="4929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Mengurangi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Pengulangan</a:t>
          </a:r>
          <a:r>
            <a:rPr lang="en-US" sz="1400" b="1" kern="1200" dirty="0"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4929" y="364480"/>
        <a:ext cx="1889521" cy="755808"/>
      </dsp:txXfrm>
    </dsp:sp>
    <dsp:sp modelId="{C0B899E6-B6E3-441E-918C-69F148533B45}">
      <dsp:nvSpPr>
        <dsp:cNvPr id="0" name=""/>
        <dsp:cNvSpPr/>
      </dsp:nvSpPr>
      <dsp:spPr>
        <a:xfrm>
          <a:off x="0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DBMS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mengurangi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jumlah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total file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dengan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menghapus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di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berbagai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file.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terduplikasi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selebihnya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ditempatkan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1 file</a:t>
          </a:r>
          <a:endParaRPr lang="en-US" sz="1400" kern="1200" dirty="0">
            <a:latin typeface="+mn-lt"/>
          </a:endParaRPr>
        </a:p>
      </dsp:txBody>
      <dsp:txXfrm>
        <a:off x="0" y="1120289"/>
        <a:ext cx="1889521" cy="3223316"/>
      </dsp:txXfrm>
    </dsp:sp>
    <dsp:sp modelId="{18427361-55FC-409C-9A53-C9024F53CFDC}">
      <dsp:nvSpPr>
        <dsp:cNvPr id="0" name=""/>
        <dsp:cNvSpPr/>
      </dsp:nvSpPr>
      <dsp:spPr>
        <a:xfrm>
          <a:off x="2158984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Mencapai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Independensi</a:t>
          </a:r>
          <a:r>
            <a:rPr lang="en-US" sz="1400" b="1" kern="1200" dirty="0"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2158984" y="364480"/>
        <a:ext cx="1889521" cy="755808"/>
      </dsp:txXfrm>
    </dsp:sp>
    <dsp:sp modelId="{46A7C47F-F3D8-4306-B6DD-868599839857}">
      <dsp:nvSpPr>
        <dsp:cNvPr id="0" name=""/>
        <dsp:cNvSpPr/>
      </dsp:nvSpPr>
      <dsp:spPr>
        <a:xfrm>
          <a:off x="2126484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kern="1200" dirty="0" err="1">
              <a:solidFill>
                <a:srgbClr val="000000"/>
              </a:solidFill>
              <a:latin typeface="+mn-lt"/>
            </a:rPr>
            <a:t>Spesifikasi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disimpan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dalam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skema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tiap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program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.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Perubahan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dapat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dibuat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struktur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tanpa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mempengaruhi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program yang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mengakses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data</a:t>
          </a:r>
          <a:endParaRPr lang="en-US" sz="1400" kern="1200" dirty="0">
            <a:latin typeface="+mn-lt"/>
          </a:endParaRPr>
        </a:p>
      </dsp:txBody>
      <dsp:txXfrm>
        <a:off x="2126484" y="1120289"/>
        <a:ext cx="1889521" cy="3223316"/>
      </dsp:txXfrm>
    </dsp:sp>
    <dsp:sp modelId="{39752E91-4847-41B0-B6C4-824E347E1DDD}">
      <dsp:nvSpPr>
        <dsp:cNvPr id="0" name=""/>
        <dsp:cNvSpPr/>
      </dsp:nvSpPr>
      <dsp:spPr>
        <a:xfrm>
          <a:off x="4313039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Mengintegrasikan</a:t>
          </a:r>
          <a:r>
            <a:rPr lang="en-US" sz="1400" b="1" kern="1200" dirty="0">
              <a:latin typeface="+mn-lt"/>
            </a:rPr>
            <a:t>  Data </a:t>
          </a:r>
          <a:r>
            <a:rPr lang="en-US" sz="1400" b="1" kern="1200" dirty="0" err="1">
              <a:latin typeface="+mn-lt"/>
            </a:rPr>
            <a:t>Beberapa</a:t>
          </a:r>
          <a:r>
            <a:rPr lang="en-US" sz="1400" b="1" kern="1200" dirty="0">
              <a:latin typeface="+mn-lt"/>
            </a:rPr>
            <a:t> File</a:t>
          </a:r>
          <a:endParaRPr lang="en-US" sz="1400" kern="1200" dirty="0">
            <a:latin typeface="+mn-lt"/>
          </a:endParaRPr>
        </a:p>
      </dsp:txBody>
      <dsp:txXfrm>
        <a:off x="4313039" y="364480"/>
        <a:ext cx="1889521" cy="755808"/>
      </dsp:txXfrm>
    </dsp:sp>
    <dsp:sp modelId="{6565D618-711B-4E52-BED8-0DA5E802EB13}">
      <dsp:nvSpPr>
        <dsp:cNvPr id="0" name=""/>
        <dsp:cNvSpPr/>
      </dsp:nvSpPr>
      <dsp:spPr>
        <a:xfrm>
          <a:off x="4313039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kern="1200" dirty="0" err="1">
              <a:solidFill>
                <a:srgbClr val="000000"/>
              </a:solidFill>
              <a:latin typeface="+mn-lt"/>
            </a:rPr>
            <a:t>Saat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file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dibentuk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sehingga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menyediakan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kaitan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logis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maka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fisik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bukan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menjadi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kendala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.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Organisasi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logis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pandangan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pengguna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, dan program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aplikasi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tidak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harus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tercermin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pada media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penyimpanan</a:t>
          </a:r>
          <a:r>
            <a:rPr lang="en-ID" sz="1400" kern="1200" dirty="0">
              <a:solidFill>
                <a:srgbClr val="000000"/>
              </a:solidFill>
              <a:latin typeface="+mn-lt"/>
            </a:rPr>
            <a:t> </a:t>
          </a:r>
          <a:r>
            <a:rPr lang="en-ID" sz="1400" kern="1200" dirty="0" err="1">
              <a:solidFill>
                <a:srgbClr val="000000"/>
              </a:solidFill>
              <a:latin typeface="+mn-lt"/>
            </a:rPr>
            <a:t>fisik</a:t>
          </a:r>
          <a:endParaRPr lang="en-US" sz="1400" kern="1200" dirty="0">
            <a:latin typeface="+mn-lt"/>
          </a:endParaRPr>
        </a:p>
      </dsp:txBody>
      <dsp:txXfrm>
        <a:off x="4313039" y="1120289"/>
        <a:ext cx="1889521" cy="3223316"/>
      </dsp:txXfrm>
    </dsp:sp>
    <dsp:sp modelId="{107EE048-A9AB-4B55-A118-1A8E2DF0B66C}">
      <dsp:nvSpPr>
        <dsp:cNvPr id="0" name=""/>
        <dsp:cNvSpPr/>
      </dsp:nvSpPr>
      <dsp:spPr>
        <a:xfrm>
          <a:off x="6467094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Mengambil</a:t>
          </a:r>
          <a:r>
            <a:rPr lang="en-US" sz="1400" b="1" kern="1200" dirty="0">
              <a:latin typeface="+mn-lt"/>
            </a:rPr>
            <a:t> Data dan </a:t>
          </a:r>
          <a:r>
            <a:rPr lang="en-US" sz="1400" b="1" kern="1200" dirty="0" err="1">
              <a:latin typeface="+mn-lt"/>
            </a:rPr>
            <a:t>Informasi</a:t>
          </a:r>
          <a:r>
            <a:rPr lang="en-US" sz="1400" b="1" kern="1200" dirty="0">
              <a:latin typeface="+mn-lt"/>
            </a:rPr>
            <a:t> dengan </a:t>
          </a:r>
          <a:r>
            <a:rPr lang="en-US" sz="1400" b="1" kern="1200" dirty="0" err="1">
              <a:latin typeface="+mn-lt"/>
            </a:rPr>
            <a:t>Cepat</a:t>
          </a:r>
          <a:endParaRPr lang="en-US" sz="1400" kern="1200" dirty="0">
            <a:latin typeface="+mn-lt"/>
          </a:endParaRPr>
        </a:p>
      </dsp:txBody>
      <dsp:txXfrm>
        <a:off x="6467094" y="364480"/>
        <a:ext cx="1889521" cy="755808"/>
      </dsp:txXfrm>
    </dsp:sp>
    <dsp:sp modelId="{56989392-EB4B-4A55-B1C4-889DB73389A7}">
      <dsp:nvSpPr>
        <dsp:cNvPr id="0" name=""/>
        <dsp:cNvSpPr/>
      </dsp:nvSpPr>
      <dsp:spPr>
        <a:xfrm>
          <a:off x="6483230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Hubungan-hubungan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logis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maniplasi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serta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query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memungkinkan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pengguna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mengambil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dalam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hitungan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menit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atau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detik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sz="1400" kern="1200" dirty="0">
            <a:latin typeface="+mn-lt"/>
          </a:endParaRPr>
        </a:p>
      </dsp:txBody>
      <dsp:txXfrm>
        <a:off x="6483230" y="1120289"/>
        <a:ext cx="1889521" cy="3223316"/>
      </dsp:txXfrm>
    </dsp:sp>
    <dsp:sp modelId="{229E1916-D7B5-4792-861B-649F492D7262}">
      <dsp:nvSpPr>
        <dsp:cNvPr id="0" name=""/>
        <dsp:cNvSpPr/>
      </dsp:nvSpPr>
      <dsp:spPr>
        <a:xfrm>
          <a:off x="8621148" y="364480"/>
          <a:ext cx="1889521" cy="755808"/>
        </a:xfrm>
        <a:prstGeom prst="rect">
          <a:avLst/>
        </a:prstGeom>
        <a:solidFill>
          <a:srgbClr val="02029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kern="1200" dirty="0" err="1">
              <a:latin typeface="+mn-lt"/>
            </a:rPr>
            <a:t>Meningkatkan</a:t>
          </a:r>
          <a:r>
            <a:rPr lang="en-US" sz="1400" b="1" kern="1200" dirty="0">
              <a:latin typeface="+mn-lt"/>
            </a:rPr>
            <a:t> </a:t>
          </a:r>
          <a:r>
            <a:rPr lang="en-US" sz="1400" b="1" kern="1200" dirty="0" err="1">
              <a:latin typeface="+mn-lt"/>
            </a:rPr>
            <a:t>Keamanan</a:t>
          </a:r>
          <a:endParaRPr lang="en-US" sz="1400" kern="1200" dirty="0">
            <a:latin typeface="+mn-lt"/>
          </a:endParaRPr>
        </a:p>
      </dsp:txBody>
      <dsp:txXfrm>
        <a:off x="8621148" y="364480"/>
        <a:ext cx="1889521" cy="755808"/>
      </dsp:txXfrm>
    </dsp:sp>
    <dsp:sp modelId="{533B79DD-AEDD-47A3-8B85-E6697EC388D1}">
      <dsp:nvSpPr>
        <dsp:cNvPr id="0" name=""/>
        <dsp:cNvSpPr/>
      </dsp:nvSpPr>
      <dsp:spPr>
        <a:xfrm>
          <a:off x="8621148" y="1120289"/>
          <a:ext cx="1889521" cy="3223316"/>
        </a:xfrm>
        <a:prstGeom prst="rect">
          <a:avLst/>
        </a:prstGeom>
        <a:solidFill>
          <a:srgbClr val="E4D304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DBMS mainframe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maupun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komputer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mikro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dapat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menyertakan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beberapa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lapis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keamanan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seperti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kata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(password),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direktori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pemakai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, dan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bahasa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sandi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(encryption)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sehingga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data yang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dikelola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akan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lebih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 </a:t>
          </a:r>
          <a:r>
            <a:rPr lang="en-ID" sz="1400" b="0" kern="1200" dirty="0" err="1">
              <a:solidFill>
                <a:srgbClr val="000000"/>
              </a:solidFill>
              <a:effectLst/>
              <a:latin typeface="+mn-lt"/>
            </a:rPr>
            <a:t>aman</a:t>
          </a:r>
          <a:r>
            <a:rPr lang="en-ID" sz="1400" b="0" kern="1200" dirty="0">
              <a:solidFill>
                <a:srgbClr val="000000"/>
              </a:solidFill>
              <a:effectLst/>
              <a:latin typeface="+mn-lt"/>
            </a:rPr>
            <a:t>.</a:t>
          </a:r>
          <a:endParaRPr lang="en-US" sz="1400" kern="1200" dirty="0">
            <a:latin typeface="+mn-lt"/>
          </a:endParaRPr>
        </a:p>
      </dsp:txBody>
      <dsp:txXfrm>
        <a:off x="8621148" y="1120289"/>
        <a:ext cx="1889521" cy="3223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842528" y="239748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645927" y="242684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489430" y="3605063"/>
            <a:ext cx="30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F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405338" y="3596814"/>
            <a:ext cx="30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Basis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ke-9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F962-3634-CAF0-F0C1-67D77902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8548A-ED5C-9302-CBA3-546DDE83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97F42-27F4-852D-448F-C208958E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Apakah</a:t>
            </a:r>
            <a:r>
              <a:rPr lang="en-US" dirty="0"/>
              <a:t> Ms. Excel </a:t>
            </a:r>
            <a:r>
              <a:rPr lang="en-US" dirty="0" err="1"/>
              <a:t>termasuk</a:t>
            </a:r>
            <a:r>
              <a:rPr lang="en-US" dirty="0"/>
              <a:t> DBMS?</a:t>
            </a:r>
          </a:p>
        </p:txBody>
      </p:sp>
    </p:spTree>
    <p:extLst>
      <p:ext uri="{BB962C8B-B14F-4D97-AF65-F5344CB8AC3E}">
        <p14:creationId xmlns:p14="http://schemas.microsoft.com/office/powerpoint/2010/main" val="342795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B839-FFE2-A7FD-3D24-9FADA0DB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Apakah</a:t>
            </a:r>
            <a:r>
              <a:rPr lang="en-US" dirty="0"/>
              <a:t> Excel </a:t>
            </a:r>
            <a:r>
              <a:rPr lang="en-US" dirty="0" err="1"/>
              <a:t>termasuk</a:t>
            </a:r>
            <a:r>
              <a:rPr lang="en-US" dirty="0"/>
              <a:t> DBMS?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8108E-0A42-EE3E-B5BC-DB85CB3D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161"/>
            <a:ext cx="10515600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FF0000"/>
                </a:solidFill>
              </a:rPr>
              <a:t>Bukan!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2800" dirty="0"/>
            </a:br>
            <a:r>
              <a:rPr lang="en-US" sz="2800" dirty="0"/>
              <a:t>Excel </a:t>
            </a:r>
            <a:r>
              <a:rPr lang="en-US" sz="2800" dirty="0" err="1"/>
              <a:t>dikategorikan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spreadsheet/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pengolah</a:t>
            </a:r>
            <a:r>
              <a:rPr lang="en-US" sz="2800" dirty="0"/>
              <a:t> data/</a:t>
            </a:r>
            <a:r>
              <a:rPr lang="en-US" sz="2800" dirty="0" err="1"/>
              <a:t>angka</a:t>
            </a:r>
            <a:r>
              <a:rPr lang="en-US" sz="2800" dirty="0"/>
              <a:t>. </a:t>
            </a:r>
            <a:r>
              <a:rPr lang="en-US" sz="2800" dirty="0" err="1"/>
              <a:t>Dibandingkan</a:t>
            </a:r>
            <a:r>
              <a:rPr lang="en-US" sz="2800" dirty="0"/>
              <a:t> DBMS, spreadsheet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keterbatasan-keterbatasan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r>
              <a:rPr lang="en-US" sz="2800" dirty="0"/>
              <a:t>: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Jumlah</a:t>
            </a:r>
            <a:r>
              <a:rPr lang="en-US" sz="2800" dirty="0"/>
              <a:t> baris </a:t>
            </a:r>
            <a:r>
              <a:rPr lang="en-US" sz="2800" dirty="0" err="1"/>
              <a:t>terbatas</a:t>
            </a:r>
            <a:r>
              <a:rPr lang="en-US" sz="2800" dirty="0"/>
              <a:t> (sehingga </a:t>
            </a:r>
            <a:r>
              <a:rPr lang="en-US" sz="2800" dirty="0" err="1"/>
              <a:t>jumlah</a:t>
            </a:r>
            <a:r>
              <a:rPr lang="en-US" sz="2800" dirty="0"/>
              <a:t> data yang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diolah</a:t>
            </a:r>
            <a:r>
              <a:rPr lang="en-US" sz="2800" dirty="0"/>
              <a:t> </a:t>
            </a:r>
            <a:r>
              <a:rPr lang="en-US" sz="2800" dirty="0" err="1"/>
              <a:t>terbatas</a:t>
            </a:r>
            <a:r>
              <a:rPr lang="en-US" sz="2800" dirty="0"/>
              <a:t>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Penggunaan</a:t>
            </a:r>
            <a:r>
              <a:rPr lang="en-US" sz="2800" dirty="0"/>
              <a:t> resource </a:t>
            </a:r>
            <a:r>
              <a:rPr lang="en-US" sz="2800" dirty="0" err="1"/>
              <a:t>komputer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mengolah</a:t>
            </a:r>
            <a:r>
              <a:rPr lang="en-US" sz="2800" dirty="0"/>
              <a:t> data </a:t>
            </a:r>
            <a:r>
              <a:rPr lang="en-US" sz="2800" dirty="0" err="1"/>
              <a:t>besar</a:t>
            </a:r>
            <a:r>
              <a:rPr lang="en-US" sz="2800" dirty="0"/>
              <a:t> tidak </a:t>
            </a:r>
            <a:r>
              <a:rPr lang="en-US" sz="2800" dirty="0" err="1"/>
              <a:t>efisien</a:t>
            </a:r>
            <a:endParaRPr lang="en-US" sz="2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Rentannya</a:t>
            </a:r>
            <a:r>
              <a:rPr lang="en-US" sz="2800" dirty="0"/>
              <a:t> </a:t>
            </a:r>
            <a:r>
              <a:rPr lang="en-US" sz="2800" dirty="0" err="1"/>
              <a:t>integritas</a:t>
            </a:r>
            <a:r>
              <a:rPr lang="en-US" sz="2800" dirty="0"/>
              <a:t>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1392E-2219-7633-01F8-5DB8CA79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7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B2AF-D70D-D8AF-5CF4-DBBEB01D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1DEE2-74E7-38B7-A177-B9BE64B7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040A3E-B4D3-C658-BE4C-934EEAC4D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27535"/>
              </p:ext>
            </p:extLst>
          </p:nvPr>
        </p:nvGraphicFramePr>
        <p:xfrm>
          <a:off x="980999" y="1602383"/>
          <a:ext cx="6130227" cy="4023360"/>
        </p:xfrm>
        <a:graphic>
          <a:graphicData uri="http://schemas.openxmlformats.org/drawingml/2006/table">
            <a:tbl>
              <a:tblPr/>
              <a:tblGrid>
                <a:gridCol w="2984348">
                  <a:extLst>
                    <a:ext uri="{9D8B030D-6E8A-4147-A177-3AD203B41FA5}">
                      <a16:colId xmlns:a16="http://schemas.microsoft.com/office/drawing/2014/main" val="3888845703"/>
                    </a:ext>
                  </a:extLst>
                </a:gridCol>
                <a:gridCol w="3145879">
                  <a:extLst>
                    <a:ext uri="{9D8B030D-6E8A-4147-A177-3AD203B41FA5}">
                      <a16:colId xmlns:a16="http://schemas.microsoft.com/office/drawing/2014/main" val="26545521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 b="1" dirty="0">
                          <a:effectLst/>
                        </a:rPr>
                        <a:t>DBMS</a:t>
                      </a:r>
                      <a:endParaRPr lang="en-ID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b="1">
                          <a:effectLst/>
                        </a:rPr>
                        <a:t>Vendor</a:t>
                      </a:r>
                      <a:endParaRPr lang="en-ID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64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801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DB2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934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Informix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93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Ingres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Computer Associate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028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MySQL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The MySQL AB Company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721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 dirty="0">
                          <a:effectLst/>
                        </a:rPr>
                        <a:t>Oracle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Oracle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54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Sybase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Sybase Inc.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16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SQL 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5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Visual Dbase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Borland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03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D">
                          <a:effectLst/>
                        </a:rPr>
                        <a:t>Visual FoxPro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dirty="0">
                          <a:effectLst/>
                        </a:rPr>
                        <a:t>Microsoft Corporation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3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68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9B46-BA1B-F8C2-0F05-50AC3792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Kelebihan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4898C-6DA3-01F3-E9C4-6F6FEBF5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BA5680D-771C-6911-83D5-EF5CF8733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351095"/>
              </p:ext>
            </p:extLst>
          </p:nvPr>
        </p:nvGraphicFramePr>
        <p:xfrm>
          <a:off x="838200" y="1468877"/>
          <a:ext cx="10515600" cy="4708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30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207-67EE-0FFA-2C13-EDA33242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(SQL)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C71DF-3976-F5D2-11BD-5AB68DA5C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85990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mengakses</a:t>
            </a:r>
            <a:r>
              <a:rPr lang="en-US" sz="1800" dirty="0"/>
              <a:t> dan </a:t>
            </a:r>
            <a:r>
              <a:rPr lang="en-US" sz="1800" dirty="0" err="1"/>
              <a:t>menampilkan</a:t>
            </a:r>
            <a:r>
              <a:rPr lang="en-US" sz="1800" dirty="0"/>
              <a:t> data pada database, </a:t>
            </a: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menerima</a:t>
            </a:r>
            <a:r>
              <a:rPr lang="en-US" sz="1800" dirty="0"/>
              <a:t> </a:t>
            </a:r>
            <a:r>
              <a:rPr lang="en-US" sz="1800" dirty="0" err="1"/>
              <a:t>perintah</a:t>
            </a:r>
            <a:r>
              <a:rPr lang="en-US" sz="1800" dirty="0"/>
              <a:t>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b="1" dirty="0"/>
              <a:t>query</a:t>
            </a:r>
            <a:r>
              <a:rPr lang="en-US" sz="18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Query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mengatur</a:t>
            </a:r>
            <a:r>
              <a:rPr lang="en-US" sz="1800" dirty="0"/>
              <a:t> data mana yang perlu </a:t>
            </a:r>
            <a:r>
              <a:rPr lang="en-US" sz="1800" dirty="0" err="1"/>
              <a:t>ditampilkan</a:t>
            </a:r>
            <a:r>
              <a:rPr lang="en-US" sz="1800" dirty="0"/>
              <a:t> sesuai dengan yang Anda </a:t>
            </a:r>
            <a:r>
              <a:rPr lang="en-US" sz="1800" dirty="0" err="1"/>
              <a:t>inginkan</a:t>
            </a:r>
            <a:r>
              <a:rPr lang="en-US" sz="1800" dirty="0"/>
              <a:t>. </a:t>
            </a:r>
            <a:r>
              <a:rPr lang="en-US" sz="1800" dirty="0" err="1"/>
              <a:t>Selain</a:t>
            </a:r>
            <a:r>
              <a:rPr lang="en-US" sz="1800" dirty="0"/>
              <a:t> itu, query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data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saling</a:t>
            </a:r>
            <a:r>
              <a:rPr lang="en-US" sz="1800" dirty="0"/>
              <a:t> </a:t>
            </a:r>
            <a:r>
              <a:rPr lang="en-US" sz="1800" dirty="0" err="1"/>
              <a:t>berinteraksi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Query yang paling </a:t>
            </a:r>
            <a:r>
              <a:rPr lang="en-US" sz="1800" dirty="0" err="1"/>
              <a:t>populer</a:t>
            </a:r>
            <a:r>
              <a:rPr lang="en-US" sz="1800" dirty="0"/>
              <a:t> pada dunia </a:t>
            </a:r>
            <a:r>
              <a:rPr lang="en-US" sz="1800" dirty="0" err="1"/>
              <a:t>pengelolaan</a:t>
            </a:r>
            <a:r>
              <a:rPr lang="en-US" sz="1800" dirty="0"/>
              <a:t> database adalah SQL.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5EC9E-7DAB-26DB-03D1-1E92CCB9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E4B3E-B1B8-1248-8E36-08328C45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26" y="3599235"/>
            <a:ext cx="6590347" cy="23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B8CE-8A96-8288-2FCE-E5DB2F1C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0395-617B-5874-FF29-9BF91141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C693F-E0CF-38A8-A24E-7B8B23B3F0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43523"/>
            <a:ext cx="10515600" cy="424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Definition Language (DDL)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DDL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SQL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mendefinisikan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 di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database.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Dengan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inilah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Anda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dapat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baru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mengubah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indeks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menentukan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struktur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penyimpanan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tabel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dan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sebagainya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.</a:t>
            </a:r>
          </a:p>
          <a:p>
            <a:pPr marL="360363" lvl="1"/>
            <a:endParaRPr lang="en-US" sz="105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Management Language (DML)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DML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sebuah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digunakan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ketika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DDL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telah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dibuat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.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DML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ini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melakukan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manipulasi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</a:t>
            </a:r>
          </a:p>
          <a:p>
            <a:pPr marL="360363" lvl="1"/>
            <a:endParaRPr lang="en-US" sz="105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Data Control Language (DCL)</a:t>
            </a:r>
          </a:p>
          <a:p>
            <a:pPr marL="360363" lvl="1"/>
            <a:r>
              <a:rPr lang="en-ID" sz="1400" b="0" i="0" dirty="0">
                <a:solidFill>
                  <a:srgbClr val="4D4D4D"/>
                </a:solidFill>
                <a:effectLst/>
              </a:rPr>
              <a:t>DCL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metode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query SQL yang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dipakai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memberikan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hak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otorisasi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akses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auditan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penggunaan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database,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alokasi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space, dan </a:t>
            </a:r>
            <a:r>
              <a:rPr lang="en-ID" sz="1400" b="0" i="0" dirty="0" err="1">
                <a:solidFill>
                  <a:srgbClr val="4D4D4D"/>
                </a:solidFill>
                <a:effectLst/>
              </a:rPr>
              <a:t>definisi</a:t>
            </a:r>
            <a:r>
              <a:rPr lang="en-ID" sz="1400" b="0" i="0" dirty="0">
                <a:solidFill>
                  <a:srgbClr val="4D4D4D"/>
                </a:solidFill>
                <a:effectLst/>
              </a:rPr>
              <a:t> space</a:t>
            </a:r>
          </a:p>
          <a:p>
            <a:pPr marL="360363" lvl="1"/>
            <a:endParaRPr lang="en-US" sz="105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Transaction Control Language (TCL)</a:t>
            </a:r>
          </a:p>
          <a:p>
            <a:pPr marL="360363" lvl="1"/>
            <a:r>
              <a:rPr lang="en-ID" sz="1400" b="0" i="0" dirty="0">
                <a:solidFill>
                  <a:srgbClr val="393939"/>
                </a:solidFill>
                <a:effectLst/>
              </a:rPr>
              <a:t>TCL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adalah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perintah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kendali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terhadap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suatu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perubahan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data di Database.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Contoh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menyimpan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data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secara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permanen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yang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kita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kenal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sebagai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1" dirty="0">
                <a:solidFill>
                  <a:srgbClr val="393939"/>
                </a:solidFill>
                <a:effectLst/>
              </a:rPr>
              <a:t>commit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dan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untuk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mengembalikan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ke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kondisi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sebelumnya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yaitu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1" dirty="0">
                <a:solidFill>
                  <a:srgbClr val="393939"/>
                </a:solidFill>
                <a:effectLst/>
              </a:rPr>
              <a:t>rollback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dalam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suatu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rgbClr val="393939"/>
                </a:solidFill>
                <a:effectLst/>
              </a:rPr>
              <a:t>transaksi</a:t>
            </a:r>
            <a:r>
              <a:rPr lang="en-ID" sz="1400" b="0" i="0" dirty="0">
                <a:solidFill>
                  <a:srgbClr val="393939"/>
                </a:solidFill>
                <a:effectLst/>
              </a:rPr>
              <a:t>.</a:t>
            </a:r>
            <a:endParaRPr lang="en-ID" sz="1400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459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7957-E373-BB0A-BAEA-7340E3D5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2D6FC-DF52-41F0-6E25-5FFDEAF7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CC821-CE8F-9D75-8060-3C18FA9F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53" y="1459418"/>
            <a:ext cx="8445806" cy="45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5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8F19-6FD1-C799-AD18-946195BE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Latihan Query Dasar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87FB-6756-26EF-AE1B-39ED0B82D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14139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4000" dirty="0"/>
              <a:t>https://www.w3schools.com/sql/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2B191-0612-5C58-776F-A46170F6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Roadmap </a:t>
            </a:r>
            <a:r>
              <a:rPr lang="en-US" sz="4000" dirty="0" err="1"/>
              <a:t>Pengantar</a:t>
            </a:r>
            <a:r>
              <a:rPr lang="en-US" sz="4000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880" y="1854043"/>
            <a:ext cx="4820920" cy="4475477"/>
          </a:xfrm>
        </p:spPr>
        <p:txBody>
          <a:bodyPr/>
          <a:lstStyle/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TI dan SI, </a:t>
            </a:r>
            <a:r>
              <a:rPr lang="en-US" sz="1600" b="1" dirty="0" err="1"/>
              <a:t>serta</a:t>
            </a:r>
            <a:r>
              <a:rPr lang="en-US" sz="1600" b="1" dirty="0"/>
              <a:t> </a:t>
            </a:r>
            <a:r>
              <a:rPr lang="en-US" sz="1600" b="1" dirty="0" err="1"/>
              <a:t>peran</a:t>
            </a:r>
            <a:r>
              <a:rPr lang="en-US" sz="1600" b="1" dirty="0"/>
              <a:t> </a:t>
            </a:r>
            <a:r>
              <a:rPr lang="en-US" sz="1600" b="1" dirty="0" err="1"/>
              <a:t>pentingnya</a:t>
            </a:r>
            <a:r>
              <a:rPr lang="en-US" sz="1600" b="1" dirty="0"/>
              <a:t> </a:t>
            </a:r>
            <a:r>
              <a:rPr lang="en-US" sz="1600" b="1" dirty="0" err="1"/>
              <a:t>bagi</a:t>
            </a:r>
            <a:r>
              <a:rPr lang="en-US" sz="1600" b="1" dirty="0"/>
              <a:t> </a:t>
            </a:r>
            <a:r>
              <a:rPr lang="en-US" sz="1600" b="1" dirty="0" err="1"/>
              <a:t>organisasi</a:t>
            </a:r>
            <a:endParaRPr lang="en-US" sz="1600" b="1" dirty="0"/>
          </a:p>
          <a:p>
            <a:pPr lvl="0"/>
            <a:r>
              <a:rPr lang="en-US" sz="1600" b="1" dirty="0"/>
              <a:t>Internet,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informasi</a:t>
            </a:r>
            <a:r>
              <a:rPr lang="en-US" sz="1600" b="1" dirty="0"/>
              <a:t> &amp; </a:t>
            </a:r>
            <a:r>
              <a:rPr lang="en-US" sz="1600" b="1" dirty="0" err="1"/>
              <a:t>etika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TI dan internet</a:t>
            </a:r>
          </a:p>
          <a:p>
            <a:pPr lvl="0"/>
            <a:r>
              <a:rPr lang="en-US" sz="1600" b="1" dirty="0"/>
              <a:t>Arsitektur </a:t>
            </a:r>
            <a:r>
              <a:rPr lang="en-US" sz="1600" b="1" dirty="0" err="1"/>
              <a:t>dasar</a:t>
            </a:r>
            <a:r>
              <a:rPr lang="en-US" sz="1600" b="1" dirty="0"/>
              <a:t>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keras</a:t>
            </a:r>
            <a:r>
              <a:rPr lang="en-US" sz="1600" b="1" dirty="0"/>
              <a:t> </a:t>
            </a:r>
            <a:r>
              <a:rPr lang="en-US" sz="1600" b="1" dirty="0" err="1"/>
              <a:t>komputer</a:t>
            </a:r>
            <a:endParaRPr lang="en-US" sz="1600" b="1" dirty="0"/>
          </a:p>
          <a:p>
            <a:pPr lvl="0"/>
            <a:r>
              <a:rPr lang="en-US" sz="1600" b="1" dirty="0" err="1"/>
              <a:t>Sistem</a:t>
            </a:r>
            <a:r>
              <a:rPr lang="en-US" sz="1600" b="1" dirty="0"/>
              <a:t> </a:t>
            </a:r>
            <a:r>
              <a:rPr lang="en-US" sz="1600" b="1" dirty="0" err="1"/>
              <a:t>operasi</a:t>
            </a:r>
            <a:r>
              <a:rPr lang="en-US" sz="1600" b="1" dirty="0"/>
              <a:t> dan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lunak</a:t>
            </a:r>
            <a:endParaRPr lang="en-US" sz="1600" b="1" dirty="0"/>
          </a:p>
          <a:p>
            <a:pPr lvl="0"/>
            <a:r>
              <a:rPr lang="en-US" sz="1600" b="1" dirty="0" err="1"/>
              <a:t>Jaringan</a:t>
            </a:r>
            <a:r>
              <a:rPr lang="en-US" sz="1600" b="1" dirty="0"/>
              <a:t> dan </a:t>
            </a:r>
            <a:r>
              <a:rPr lang="en-US" sz="1600" b="1" dirty="0" err="1"/>
              <a:t>telekomunikasi</a:t>
            </a:r>
            <a:endParaRPr lang="en-US" sz="1600" b="1" dirty="0"/>
          </a:p>
          <a:p>
            <a:pPr lvl="0"/>
            <a:r>
              <a:rPr lang="en-US" sz="1600" b="1" dirty="0"/>
              <a:t>Basis data</a:t>
            </a:r>
          </a:p>
          <a:p>
            <a:pPr lvl="0"/>
            <a:r>
              <a:rPr lang="en-US" sz="1600" b="1" i="1" dirty="0"/>
              <a:t>Spreadsheet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menyusun</a:t>
            </a:r>
            <a:r>
              <a:rPr lang="en-US" sz="1600" b="1" dirty="0"/>
              <a:t> </a:t>
            </a:r>
            <a:r>
              <a:rPr lang="en-US" sz="1600" b="1" dirty="0" err="1"/>
              <a:t>laporan</a:t>
            </a:r>
            <a:r>
              <a:rPr lang="en-US" sz="1600" b="1" dirty="0"/>
              <a:t> </a:t>
            </a:r>
            <a:r>
              <a:rPr lang="en-US" sz="1600" b="1" dirty="0" err="1"/>
              <a:t>keuangan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endParaRPr lang="en-US" sz="1600" b="1" dirty="0"/>
          </a:p>
          <a:p>
            <a:pPr lvl="0"/>
            <a:r>
              <a:rPr lang="en-US" sz="1600" dirty="0" err="1"/>
              <a:t>Visualisasi</a:t>
            </a:r>
            <a:r>
              <a:rPr lang="en-US" sz="1600" dirty="0"/>
              <a:t> data</a:t>
            </a:r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Big Data, Data Mining, Machine Learning dan AI (Artificial </a:t>
            </a:r>
            <a:r>
              <a:rPr lang="en-US" sz="1600" dirty="0" err="1"/>
              <a:t>Intelegent</a:t>
            </a:r>
            <a:r>
              <a:rPr lang="en-US" sz="1600" dirty="0"/>
              <a:t>)</a:t>
            </a:r>
          </a:p>
          <a:p>
            <a:pPr lvl="0"/>
            <a:r>
              <a:rPr lang="en-US" sz="1600" dirty="0"/>
              <a:t>Data mining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endParaRPr lang="en-US" sz="1600" dirty="0"/>
          </a:p>
          <a:p>
            <a:pPr lvl="0"/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perkantoran</a:t>
            </a:r>
            <a:r>
              <a:rPr lang="en-US" sz="1600" b="1" dirty="0"/>
              <a:t> (Microsoft Office dan </a:t>
            </a:r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Akuntansi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Pengantar</a:t>
            </a:r>
            <a:r>
              <a:rPr lang="en-US" dirty="0"/>
              <a:t> Basis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Pengenalan</a:t>
            </a:r>
            <a:r>
              <a:rPr lang="en-US" dirty="0"/>
              <a:t> Query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2F35-68BB-7C3D-7335-0F380D3C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Basis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43931-CC11-13AA-91C1-2CB3C3C82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#baris #kolom #tabel #relasi</a:t>
            </a:r>
          </a:p>
        </p:txBody>
      </p:sp>
    </p:spTree>
    <p:extLst>
      <p:ext uri="{BB962C8B-B14F-4D97-AF65-F5344CB8AC3E}">
        <p14:creationId xmlns:p14="http://schemas.microsoft.com/office/powerpoint/2010/main" val="89711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6AF2C7-DDA0-612F-D5F0-721A0B43E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875369"/>
              </p:ext>
            </p:extLst>
          </p:nvPr>
        </p:nvGraphicFramePr>
        <p:xfrm>
          <a:off x="1320795" y="1690688"/>
          <a:ext cx="8990523" cy="36036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96841">
                  <a:extLst>
                    <a:ext uri="{9D8B030D-6E8A-4147-A177-3AD203B41FA5}">
                      <a16:colId xmlns:a16="http://schemas.microsoft.com/office/drawing/2014/main" val="126540015"/>
                    </a:ext>
                  </a:extLst>
                </a:gridCol>
                <a:gridCol w="2996841">
                  <a:extLst>
                    <a:ext uri="{9D8B030D-6E8A-4147-A177-3AD203B41FA5}">
                      <a16:colId xmlns:a16="http://schemas.microsoft.com/office/drawing/2014/main" val="2047733014"/>
                    </a:ext>
                  </a:extLst>
                </a:gridCol>
                <a:gridCol w="2996841">
                  <a:extLst>
                    <a:ext uri="{9D8B030D-6E8A-4147-A177-3AD203B41FA5}">
                      <a16:colId xmlns:a16="http://schemas.microsoft.com/office/drawing/2014/main" val="3659761449"/>
                    </a:ext>
                  </a:extLst>
                </a:gridCol>
              </a:tblGrid>
              <a:tr h="482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797142"/>
                  </a:ext>
                </a:extLst>
              </a:tr>
              <a:tr h="3121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0123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AD9EAFF-96B3-0F38-3AEC-E01803E6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Data </a:t>
            </a:r>
            <a:r>
              <a:rPr lang="en-US" dirty="0" err="1"/>
              <a:t>dalam</a:t>
            </a:r>
            <a:r>
              <a:rPr lang="en-US" dirty="0"/>
              <a:t> Arsitektur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38CCD-26A7-64E6-27B9-FF4C76A8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26451C9D-0154-77E0-B23A-F076CA175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6278" y="2645255"/>
            <a:ext cx="914400" cy="9144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6174FDF7-0E74-1C20-57DE-97D9441B4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6278" y="3765493"/>
            <a:ext cx="914400" cy="914400"/>
          </a:xfrm>
          <a:prstGeom prst="rect">
            <a:avLst/>
          </a:prstGeom>
        </p:spPr>
      </p:pic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D6DED326-E973-A2F5-BB31-C4F01D311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9398" y="3109119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3516D9CD-B0D5-400F-5D59-33C824558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4178" y="3109119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3A848D-701E-DED6-7CA0-A70DF5A36A41}"/>
              </a:ext>
            </a:extLst>
          </p:cNvPr>
          <p:cNvCxnSpPr>
            <a:cxnSpLocks/>
          </p:cNvCxnSpPr>
          <p:nvPr/>
        </p:nvCxnSpPr>
        <p:spPr>
          <a:xfrm>
            <a:off x="3190678" y="3109119"/>
            <a:ext cx="2160380" cy="39602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3013B1-35F2-C16C-AC4F-530D72CD26BA}"/>
              </a:ext>
            </a:extLst>
          </p:cNvPr>
          <p:cNvCxnSpPr>
            <a:cxnSpLocks/>
          </p:cNvCxnSpPr>
          <p:nvPr/>
        </p:nvCxnSpPr>
        <p:spPr>
          <a:xfrm flipV="1">
            <a:off x="3190678" y="3695332"/>
            <a:ext cx="2188720" cy="52736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CFA196-581A-6FC8-8655-751114E98DDC}"/>
              </a:ext>
            </a:extLst>
          </p:cNvPr>
          <p:cNvCxnSpPr/>
          <p:nvPr/>
        </p:nvCxnSpPr>
        <p:spPr>
          <a:xfrm>
            <a:off x="6293798" y="3566319"/>
            <a:ext cx="21603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7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639-CBD1-6CBE-6F3F-2697635B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Data </a:t>
            </a:r>
            <a:r>
              <a:rPr lang="en-US" dirty="0" err="1"/>
              <a:t>dalam</a:t>
            </a:r>
            <a:r>
              <a:rPr lang="en-US" dirty="0"/>
              <a:t> Arsitektur Web App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D0DC1-96FD-FCB3-DBE2-1F7FBF51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Why A Blockchain is a Better Application Server / Database Architecture |  by Daniel Larimer | Medium">
            <a:extLst>
              <a:ext uri="{FF2B5EF4-FFF2-40B4-BE49-F238E27FC236}">
                <a16:creationId xmlns:a16="http://schemas.microsoft.com/office/drawing/2014/main" id="{9EC281F6-EA09-3DEA-2E64-E9C32D1C48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46" y="1825625"/>
            <a:ext cx="85111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04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AE17-DD55-A78D-A384-27452EF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Basis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D2F40-3135-2AAE-3F9D-48B798B4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374151"/>
                </a:solidFill>
                <a:latin typeface="Söhne"/>
              </a:rPr>
              <a:t>K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umpulan data yang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terstruktur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disimpan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suatu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sistem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komputer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. Data ini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diorganisasi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ke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tabel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, yang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terdiri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3200" b="1" i="0" dirty="0">
                <a:solidFill>
                  <a:srgbClr val="374151"/>
                </a:solidFill>
                <a:effectLst/>
                <a:latin typeface="Söhne"/>
              </a:rPr>
              <a:t>baris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US" sz="3200" b="1" i="0" dirty="0" err="1">
                <a:solidFill>
                  <a:srgbClr val="374151"/>
                </a:solidFill>
                <a:effectLst/>
                <a:latin typeface="Söhne"/>
              </a:rPr>
              <a:t>kolom</a:t>
            </a:r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F6DD0-3AAD-DA35-64F1-3A6BD597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C629-3796-9681-96EB-7EC9B54A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Basis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2061-3ABF-B0A9-B4D3-56F443FB1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FCB098-D636-8C1D-055F-A6FEBDDA5BA4}"/>
              </a:ext>
            </a:extLst>
          </p:cNvPr>
          <p:cNvSpPr/>
          <p:nvPr/>
        </p:nvSpPr>
        <p:spPr>
          <a:xfrm>
            <a:off x="3568442" y="2773600"/>
            <a:ext cx="3066218" cy="6532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4DF30B-74AE-1A37-7E7B-3CBEA881DB07}"/>
              </a:ext>
            </a:extLst>
          </p:cNvPr>
          <p:cNvSpPr/>
          <p:nvPr/>
        </p:nvSpPr>
        <p:spPr>
          <a:xfrm>
            <a:off x="6307877" y="1796169"/>
            <a:ext cx="4073432" cy="7592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D97B46-3A3F-200C-FC32-B4D3300A5AC9}"/>
              </a:ext>
            </a:extLst>
          </p:cNvPr>
          <p:cNvSpPr/>
          <p:nvPr/>
        </p:nvSpPr>
        <p:spPr>
          <a:xfrm>
            <a:off x="1473559" y="1894173"/>
            <a:ext cx="3740728" cy="7755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3AB673F-A799-6C29-306D-43F49E56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679" y="1994404"/>
            <a:ext cx="2972498" cy="36933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000" b="1" dirty="0"/>
              <a:t>Data </a:t>
            </a:r>
            <a:r>
              <a:rPr lang="en-US" sz="2000" b="1" dirty="0" err="1"/>
              <a:t>Identitas</a:t>
            </a:r>
            <a:r>
              <a:rPr lang="en-US" sz="2000" b="1" dirty="0"/>
              <a:t> </a:t>
            </a:r>
            <a:r>
              <a:rPr lang="en-US" sz="2000" b="1" dirty="0" err="1"/>
              <a:t>Mahasiswa</a:t>
            </a:r>
            <a:endParaRPr 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23D63D-3A00-FA5D-826E-EAE6D8CF4758}"/>
              </a:ext>
            </a:extLst>
          </p:cNvPr>
          <p:cNvSpPr txBox="1"/>
          <p:nvPr/>
        </p:nvSpPr>
        <p:spPr>
          <a:xfrm>
            <a:off x="1658314" y="2281375"/>
            <a:ext cx="336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NIM, Nama, </a:t>
            </a:r>
            <a:r>
              <a:rPr lang="en-US" sz="1400" dirty="0" err="1">
                <a:latin typeface="Avenir Next LT Pro Light" panose="020B0304020202020204" pitchFamily="34" charset="0"/>
              </a:rPr>
              <a:t>Tanggal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Tempat</a:t>
            </a:r>
            <a:r>
              <a:rPr lang="en-US" sz="1400" dirty="0">
                <a:latin typeface="Avenir Next LT Pro Light" panose="020B0304020202020204" pitchFamily="34" charset="0"/>
              </a:rPr>
              <a:t> Lahir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22E151E-C7C5-A257-66A2-7DC8D01B348D}"/>
              </a:ext>
            </a:extLst>
          </p:cNvPr>
          <p:cNvSpPr txBox="1">
            <a:spLocks/>
          </p:cNvSpPr>
          <p:nvPr/>
        </p:nvSpPr>
        <p:spPr>
          <a:xfrm>
            <a:off x="6858344" y="1846334"/>
            <a:ext cx="2972498" cy="3693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700" b="1" dirty="0">
                <a:solidFill>
                  <a:schemeClr val="tx1"/>
                </a:solidFill>
              </a:rPr>
              <a:t>Data </a:t>
            </a:r>
            <a:r>
              <a:rPr lang="en-US" sz="1700" b="1" dirty="0" err="1">
                <a:solidFill>
                  <a:schemeClr val="tx1"/>
                </a:solidFill>
              </a:rPr>
              <a:t>Identitas</a:t>
            </a:r>
            <a:r>
              <a:rPr lang="en-US" sz="1700" b="1" dirty="0">
                <a:solidFill>
                  <a:schemeClr val="tx1"/>
                </a:solidFill>
              </a:rPr>
              <a:t> </a:t>
            </a:r>
            <a:r>
              <a:rPr lang="en-US" sz="1700" b="1" dirty="0" err="1">
                <a:solidFill>
                  <a:schemeClr val="tx1"/>
                </a:solidFill>
              </a:rPr>
              <a:t>Dosen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3E6DD7-4B81-BD87-1188-A4CE67B60B91}"/>
              </a:ext>
            </a:extLst>
          </p:cNvPr>
          <p:cNvSpPr txBox="1"/>
          <p:nvPr/>
        </p:nvSpPr>
        <p:spPr>
          <a:xfrm>
            <a:off x="6382485" y="2121651"/>
            <a:ext cx="3924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NIP, Nama, </a:t>
            </a:r>
            <a:r>
              <a:rPr lang="en-US" sz="1400" dirty="0" err="1">
                <a:latin typeface="Avenir Next LT Pro Light" panose="020B0304020202020204" pitchFamily="34" charset="0"/>
              </a:rPr>
              <a:t>Tanggal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Tempat</a:t>
            </a:r>
            <a:r>
              <a:rPr lang="en-US" sz="1400" dirty="0">
                <a:latin typeface="Avenir Next LT Pro Light" panose="020B0304020202020204" pitchFamily="34" charset="0"/>
              </a:rPr>
              <a:t> Lahir, </a:t>
            </a:r>
            <a:r>
              <a:rPr lang="en-US" sz="1400" dirty="0" err="1">
                <a:latin typeface="Avenir Next LT Pro Light" panose="020B0304020202020204" pitchFamily="34" charset="0"/>
              </a:rPr>
              <a:t>Matkul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723C3FE-D9EC-FEBE-BFAD-EE92CEE20536}"/>
              </a:ext>
            </a:extLst>
          </p:cNvPr>
          <p:cNvSpPr txBox="1">
            <a:spLocks/>
          </p:cNvSpPr>
          <p:nvPr/>
        </p:nvSpPr>
        <p:spPr>
          <a:xfrm>
            <a:off x="3741192" y="2817260"/>
            <a:ext cx="2714017" cy="3693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700" b="1" dirty="0">
                <a:solidFill>
                  <a:schemeClr val="tx1"/>
                </a:solidFill>
              </a:rPr>
              <a:t>Daftar Mata </a:t>
            </a:r>
            <a:r>
              <a:rPr lang="en-US" sz="1700" b="1" dirty="0" err="1">
                <a:solidFill>
                  <a:schemeClr val="tx1"/>
                </a:solidFill>
              </a:rPr>
              <a:t>Kuliah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0E9B19-C6CB-D1A2-37D6-742DE0A3C959}"/>
              </a:ext>
            </a:extLst>
          </p:cNvPr>
          <p:cNvSpPr txBox="1"/>
          <p:nvPr/>
        </p:nvSpPr>
        <p:spPr>
          <a:xfrm>
            <a:off x="4496513" y="3073590"/>
            <a:ext cx="1182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 LT Pro Light" panose="020B0304020202020204" pitchFamily="34" charset="0"/>
              </a:rPr>
              <a:t>Kode, Nama</a:t>
            </a:r>
            <a:endParaRPr lang="en-ID" sz="1400" dirty="0">
              <a:latin typeface="Avenir Next LT Pro Light" panose="020B03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02FFA-738F-0320-8594-0DF9313CC767}"/>
              </a:ext>
            </a:extLst>
          </p:cNvPr>
          <p:cNvSpPr/>
          <p:nvPr/>
        </p:nvSpPr>
        <p:spPr>
          <a:xfrm>
            <a:off x="2064686" y="3530741"/>
            <a:ext cx="8062628" cy="2334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623791-7DE4-725D-9710-859FD7C3279B}"/>
              </a:ext>
            </a:extLst>
          </p:cNvPr>
          <p:cNvSpPr txBox="1"/>
          <p:nvPr/>
        </p:nvSpPr>
        <p:spPr>
          <a:xfrm>
            <a:off x="3787468" y="3607299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</a:t>
            </a:r>
            <a:r>
              <a:rPr lang="en-US" dirty="0" err="1"/>
              <a:t>Akademik</a:t>
            </a:r>
            <a:r>
              <a:rPr lang="en-US" dirty="0"/>
              <a:t> Universitas </a:t>
            </a:r>
            <a:r>
              <a:rPr lang="en-US" dirty="0" err="1"/>
              <a:t>Jurangmangu</a:t>
            </a:r>
            <a:endParaRPr lang="en-ID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1B8745-D37C-8054-9EFF-972B590B6CD9}"/>
              </a:ext>
            </a:extLst>
          </p:cNvPr>
          <p:cNvSpPr/>
          <p:nvPr/>
        </p:nvSpPr>
        <p:spPr>
          <a:xfrm>
            <a:off x="2508031" y="4698139"/>
            <a:ext cx="1219665" cy="523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1B1F1E-9C90-E4DB-6D17-AFBCD01D0319}"/>
              </a:ext>
            </a:extLst>
          </p:cNvPr>
          <p:cNvSpPr/>
          <p:nvPr/>
        </p:nvSpPr>
        <p:spPr>
          <a:xfrm>
            <a:off x="3981126" y="4110001"/>
            <a:ext cx="1219665" cy="5239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3CAE18-A5E7-D8E7-D326-F0B7A892CF12}"/>
              </a:ext>
            </a:extLst>
          </p:cNvPr>
          <p:cNvSpPr/>
          <p:nvPr/>
        </p:nvSpPr>
        <p:spPr>
          <a:xfrm>
            <a:off x="4352534" y="4922073"/>
            <a:ext cx="1219665" cy="5239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0352CE-7138-313F-B61D-B49066E973F4}"/>
              </a:ext>
            </a:extLst>
          </p:cNvPr>
          <p:cNvSpPr/>
          <p:nvPr/>
        </p:nvSpPr>
        <p:spPr>
          <a:xfrm>
            <a:off x="5753687" y="4200820"/>
            <a:ext cx="1219665" cy="5239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25603A-FBAF-8E60-955A-F91ED4B412E9}"/>
              </a:ext>
            </a:extLst>
          </p:cNvPr>
          <p:cNvSpPr/>
          <p:nvPr/>
        </p:nvSpPr>
        <p:spPr>
          <a:xfrm>
            <a:off x="7111432" y="4841403"/>
            <a:ext cx="1219665" cy="5239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245A50-40A3-459C-C05B-A51EA009699A}"/>
              </a:ext>
            </a:extLst>
          </p:cNvPr>
          <p:cNvSpPr/>
          <p:nvPr/>
        </p:nvSpPr>
        <p:spPr>
          <a:xfrm>
            <a:off x="8165206" y="4192875"/>
            <a:ext cx="1219665" cy="5239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10B10A-A9C1-31F3-5C2D-A7CBFF9E2E94}"/>
              </a:ext>
            </a:extLst>
          </p:cNvPr>
          <p:cNvCxnSpPr>
            <a:endCxn id="40" idx="1"/>
          </p:cNvCxnSpPr>
          <p:nvPr/>
        </p:nvCxnSpPr>
        <p:spPr>
          <a:xfrm flipV="1">
            <a:off x="3489085" y="4341212"/>
            <a:ext cx="492041" cy="29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C27E17-2375-9696-34E6-2B0344D50293}"/>
              </a:ext>
            </a:extLst>
          </p:cNvPr>
          <p:cNvCxnSpPr>
            <a:endCxn id="40" idx="2"/>
          </p:cNvCxnSpPr>
          <p:nvPr/>
        </p:nvCxnSpPr>
        <p:spPr>
          <a:xfrm flipH="1" flipV="1">
            <a:off x="4590959" y="4633945"/>
            <a:ext cx="125890" cy="27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BAE80C-701B-973B-0911-FA3877E517AC}"/>
              </a:ext>
            </a:extLst>
          </p:cNvPr>
          <p:cNvCxnSpPr>
            <a:endCxn id="42" idx="2"/>
          </p:cNvCxnSpPr>
          <p:nvPr/>
        </p:nvCxnSpPr>
        <p:spPr>
          <a:xfrm flipV="1">
            <a:off x="5580112" y="4724764"/>
            <a:ext cx="783408" cy="49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FD1826A-8661-1216-CACF-322E9192CA23}"/>
              </a:ext>
            </a:extLst>
          </p:cNvPr>
          <p:cNvCxnSpPr>
            <a:stCxn id="42" idx="1"/>
          </p:cNvCxnSpPr>
          <p:nvPr/>
        </p:nvCxnSpPr>
        <p:spPr>
          <a:xfrm flipH="1" flipV="1">
            <a:off x="5217889" y="4341212"/>
            <a:ext cx="535798" cy="12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4149C3-5E19-2AE3-7531-F5DB46CB3F59}"/>
              </a:ext>
            </a:extLst>
          </p:cNvPr>
          <p:cNvCxnSpPr>
            <a:endCxn id="43" idx="1"/>
          </p:cNvCxnSpPr>
          <p:nvPr/>
        </p:nvCxnSpPr>
        <p:spPr>
          <a:xfrm flipV="1">
            <a:off x="5572199" y="5103375"/>
            <a:ext cx="1539233" cy="14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70D19D8-DCB5-6381-6EB0-A34AF135AB41}"/>
              </a:ext>
            </a:extLst>
          </p:cNvPr>
          <p:cNvCxnSpPr>
            <a:stCxn id="43" idx="0"/>
            <a:endCxn id="44" idx="1"/>
          </p:cNvCxnSpPr>
          <p:nvPr/>
        </p:nvCxnSpPr>
        <p:spPr>
          <a:xfrm flipV="1">
            <a:off x="7721265" y="4486545"/>
            <a:ext cx="443941" cy="35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249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A49B-750E-EEA2-B405-38E55545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281A-F6A4-710A-AB50-37C3A83AF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606" cy="3129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user (</a:t>
            </a:r>
            <a:r>
              <a:rPr lang="en-US" dirty="0" err="1"/>
              <a:t>pengguna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, </a:t>
            </a:r>
            <a:r>
              <a:rPr lang="en-US" dirty="0" err="1"/>
              <a:t>memelihara</a:t>
            </a:r>
            <a:r>
              <a:rPr lang="en-US" dirty="0"/>
              <a:t>, </a:t>
            </a:r>
            <a:r>
              <a:rPr lang="en-US" dirty="0" err="1"/>
              <a:t>mengontrol</a:t>
            </a:r>
            <a:r>
              <a:rPr lang="en-US" dirty="0"/>
              <a:t>, dan </a:t>
            </a:r>
            <a:r>
              <a:rPr lang="en-US" dirty="0" err="1"/>
              <a:t>mengakses</a:t>
            </a:r>
            <a:r>
              <a:rPr lang="en-US" dirty="0"/>
              <a:t> database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praktis</a:t>
            </a:r>
            <a:r>
              <a:rPr lang="en-US" dirty="0"/>
              <a:t> dan </a:t>
            </a:r>
            <a:r>
              <a:rPr lang="en-US" dirty="0" err="1"/>
              <a:t>efisien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1F536-5C29-03CD-7B7B-2A28DF83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AE4CF88-F727-C841-9139-D83C0837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06" y="1825625"/>
            <a:ext cx="5170792" cy="25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8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693</Words>
  <Application>Microsoft Office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Avenir Next LT Pro Light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Pengantar Basis Data</vt:lpstr>
      <vt:lpstr>Roadmap Pengantar TIK</vt:lpstr>
      <vt:lpstr>PowerPoint Presentation</vt:lpstr>
      <vt:lpstr>Pengantar Basis Data</vt:lpstr>
      <vt:lpstr>Basis Data dalam Arsitektur Aplikasi</vt:lpstr>
      <vt:lpstr>Basis Data dalam Arsitektur Web App </vt:lpstr>
      <vt:lpstr>Definisi Basis Data</vt:lpstr>
      <vt:lpstr>Konsep Basis Data Relasional</vt:lpstr>
      <vt:lpstr>Database Management System</vt:lpstr>
      <vt:lpstr>Aktivitas 1</vt:lpstr>
      <vt:lpstr>Apakah Excel termasuk DBMS?</vt:lpstr>
      <vt:lpstr>Contoh DBMS</vt:lpstr>
      <vt:lpstr>Kelebihan Penggunaan DBMS</vt:lpstr>
      <vt:lpstr>Structured Query Language (SQL)</vt:lpstr>
      <vt:lpstr>Jenis Query</vt:lpstr>
      <vt:lpstr>Jenis Query</vt:lpstr>
      <vt:lpstr>Latihan Query Dasar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2</cp:revision>
  <dcterms:created xsi:type="dcterms:W3CDTF">2023-09-18T04:21:25Z</dcterms:created>
  <dcterms:modified xsi:type="dcterms:W3CDTF">2024-12-27T06:22:03Z</dcterms:modified>
</cp:coreProperties>
</file>